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5" r:id="rId4"/>
    <p:sldMasterId id="2147483702" r:id="rId5"/>
  </p:sldMasterIdLst>
  <p:notesMasterIdLst>
    <p:notesMasterId r:id="rId7"/>
  </p:notesMasterIdLst>
  <p:sldIdLst>
    <p:sldId id="438" r:id="rId6"/>
    <p:sldId id="442" r:id="rId8"/>
    <p:sldId id="472" r:id="rId9"/>
    <p:sldId id="473" r:id="rId10"/>
    <p:sldId id="443" r:id="rId11"/>
    <p:sldId id="380" r:id="rId12"/>
    <p:sldId id="340" r:id="rId13"/>
    <p:sldId id="351" r:id="rId14"/>
    <p:sldId id="445" r:id="rId15"/>
    <p:sldId id="446" r:id="rId16"/>
    <p:sldId id="354" r:id="rId17"/>
    <p:sldId id="356" r:id="rId18"/>
    <p:sldId id="467" r:id="rId19"/>
    <p:sldId id="355" r:id="rId20"/>
    <p:sldId id="357" r:id="rId21"/>
    <p:sldId id="447" r:id="rId22"/>
    <p:sldId id="415" r:id="rId23"/>
    <p:sldId id="455" r:id="rId24"/>
    <p:sldId id="458" r:id="rId25"/>
    <p:sldId id="456" r:id="rId26"/>
    <p:sldId id="457" r:id="rId27"/>
    <p:sldId id="338" r:id="rId28"/>
    <p:sldId id="460" r:id="rId29"/>
    <p:sldId id="448" r:id="rId30"/>
    <p:sldId id="387" r:id="rId31"/>
    <p:sldId id="388" r:id="rId32"/>
    <p:sldId id="389" r:id="rId33"/>
    <p:sldId id="390" r:id="rId34"/>
    <p:sldId id="391" r:id="rId35"/>
    <p:sldId id="392" r:id="rId36"/>
    <p:sldId id="432" r:id="rId37"/>
    <p:sldId id="423" r:id="rId38"/>
    <p:sldId id="433" r:id="rId39"/>
    <p:sldId id="424" r:id="rId40"/>
    <p:sldId id="462" r:id="rId41"/>
    <p:sldId id="466" r:id="rId42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3366"/>
    <a:srgbClr val="663300"/>
    <a:srgbClr val="FF9933"/>
    <a:srgbClr val="FF0000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75"/>
    <p:restoredTop sz="94798"/>
  </p:normalViewPr>
  <p:slideViewPr>
    <p:cSldViewPr showGuides="1">
      <p:cViewPr varScale="1">
        <p:scale>
          <a:sx n="86" d="100"/>
          <a:sy n="86" d="100"/>
        </p:scale>
        <p:origin x="1099" y="67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354" name="Google Shape;1171;gb88de76cc8_2_236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00355" name="Google Shape;1172;gb88de76cc8_2_2367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3517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2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517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372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20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722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3926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8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926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131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9506" name="Google Shape;1391;g8582fade18_1_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49507" name="Google Shape;1392;g8582fade18_1_9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0466" name="Google Shape;1588;g8582fade18_1_6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90467" name="Google Shape;1589;g8582fade18_1_69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02" name="Google Shape;1125;gb88de76cc8_2_237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02403" name="Google Shape;1126;gb88de76cc8_2_2372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6498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06499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1618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11619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3666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13667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7762" name="Google Shape;1391;g8582fade18_1_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17763" name="Google Shape;1392;g8582fade18_1_9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1858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21859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1074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31075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3312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12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3"/>
          <p:cNvSpPr/>
          <p:nvPr/>
        </p:nvSpPr>
        <p:spPr>
          <a:xfrm>
            <a:off x="7650163" y="2662238"/>
            <a:ext cx="249238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2" name="Google Shape;146;p3"/>
          <p:cNvSpPr/>
          <p:nvPr/>
        </p:nvSpPr>
        <p:spPr>
          <a:xfrm rot="-2401048">
            <a:off x="7613650" y="4176713"/>
            <a:ext cx="330200" cy="2555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2293" name="Google Shape;147;p3"/>
          <p:cNvGrpSpPr/>
          <p:nvPr/>
        </p:nvGrpSpPr>
        <p:grpSpPr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21" name="Google Shape;148;p3"/>
            <p:cNvSpPr/>
            <p:nvPr/>
          </p:nvSpPr>
          <p:spPr>
            <a:xfrm>
              <a:off x="1131608" y="2340407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425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80" h="1745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6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22" h="1307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7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01" h="827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4" name="Google Shape;152;p3"/>
          <p:cNvGrpSpPr/>
          <p:nvPr/>
        </p:nvGrpSpPr>
        <p:grpSpPr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26" name="Google Shape;153;p3"/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Google Shape;154;p3"/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419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37" h="1325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0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02" h="1822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1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10" h="1814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2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10" h="1814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23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492" h="19364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5" name="Google Shape;160;p3"/>
          <p:cNvGrpSpPr/>
          <p:nvPr/>
        </p:nvGrpSpPr>
        <p:grpSpPr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34" name="Google Shape;161;p3"/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406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839" h="8612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07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66" h="166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08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5" h="1449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09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642" h="879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0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98" h="72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1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2" h="1421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2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1491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3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49" h="1066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4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151" h="439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5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32" h="60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416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93" h="1211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2296" name="Google Shape;173;p3"/>
          <p:cNvSpPr/>
          <p:nvPr/>
        </p:nvSpPr>
        <p:spPr>
          <a:xfrm>
            <a:off x="430213" y="4545013"/>
            <a:ext cx="180975" cy="238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736" h="6918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7" name="Google Shape;174;p3"/>
          <p:cNvSpPr/>
          <p:nvPr/>
        </p:nvSpPr>
        <p:spPr>
          <a:xfrm>
            <a:off x="-4762" y="1562100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8" name="Google Shape;175;p3"/>
          <p:cNvSpPr/>
          <p:nvPr/>
        </p:nvSpPr>
        <p:spPr>
          <a:xfrm>
            <a:off x="1022350" y="2146300"/>
            <a:ext cx="282575" cy="3714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9" name="Google Shape;176;p3"/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300" name="Google Shape;177;p3"/>
          <p:cNvSpPr/>
          <p:nvPr/>
        </p:nvSpPr>
        <p:spPr>
          <a:xfrm>
            <a:off x="8382000" y="3938588"/>
            <a:ext cx="214313" cy="3333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28" h="7092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1" name="Google Shape;178;p3"/>
          <p:cNvSpPr/>
          <p:nvPr/>
        </p:nvSpPr>
        <p:spPr>
          <a:xfrm>
            <a:off x="8601075" y="4273550"/>
            <a:ext cx="136525" cy="211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884" h="4495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2" name="Google Shape;179;p3"/>
          <p:cNvSpPr/>
          <p:nvPr/>
        </p:nvSpPr>
        <p:spPr>
          <a:xfrm rot="737986">
            <a:off x="882650" y="3776663"/>
            <a:ext cx="374650" cy="6588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852" h="13001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3" name="Google Shape;180;p3"/>
          <p:cNvSpPr/>
          <p:nvPr/>
        </p:nvSpPr>
        <p:spPr>
          <a:xfrm>
            <a:off x="180975" y="295275"/>
            <a:ext cx="180975" cy="2397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4" name="Google Shape;181;p3"/>
          <p:cNvSpPr/>
          <p:nvPr/>
        </p:nvSpPr>
        <p:spPr>
          <a:xfrm>
            <a:off x="7572375" y="357188"/>
            <a:ext cx="274638" cy="319088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2305" name="Google Shape;182;p3"/>
          <p:cNvGrpSpPr/>
          <p:nvPr/>
        </p:nvGrpSpPr>
        <p:grpSpPr>
          <a:xfrm rot="-3165896" flipH="1">
            <a:off x="8221663" y="2184400"/>
            <a:ext cx="593725" cy="715963"/>
            <a:chOff x="304350" y="3911000"/>
            <a:chExt cx="581394" cy="933655"/>
          </a:xfrm>
        </p:grpSpPr>
        <p:sp>
          <p:nvSpPr>
            <p:cNvPr id="56" name="Google Shape;183;p3"/>
            <p:cNvSpPr/>
            <p:nvPr/>
          </p:nvSpPr>
          <p:spPr>
            <a:xfrm>
              <a:off x="318029" y="3995144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84;p3"/>
            <p:cNvSpPr/>
            <p:nvPr/>
          </p:nvSpPr>
          <p:spPr>
            <a:xfrm>
              <a:off x="440691" y="4036996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85;p3"/>
            <p:cNvSpPr/>
            <p:nvPr/>
          </p:nvSpPr>
          <p:spPr>
            <a:xfrm>
              <a:off x="285353" y="4165892"/>
              <a:ext cx="144572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Google Shape;186;p3"/>
            <p:cNvSpPr/>
            <p:nvPr/>
          </p:nvSpPr>
          <p:spPr>
            <a:xfrm>
              <a:off x="505914" y="4198059"/>
              <a:ext cx="111926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Google Shape;187;p3"/>
            <p:cNvSpPr/>
            <p:nvPr/>
          </p:nvSpPr>
          <p:spPr>
            <a:xfrm>
              <a:off x="295273" y="4363030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Google Shape;188;p3"/>
            <p:cNvSpPr/>
            <p:nvPr/>
          </p:nvSpPr>
          <p:spPr>
            <a:xfrm>
              <a:off x="597505" y="4306709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2" name="Google Shape;189;p3"/>
            <p:cNvSpPr/>
            <p:nvPr/>
          </p:nvSpPr>
          <p:spPr>
            <a:xfrm>
              <a:off x="350907" y="4535810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3" name="Google Shape;190;p3"/>
            <p:cNvSpPr/>
            <p:nvPr/>
          </p:nvSpPr>
          <p:spPr>
            <a:xfrm>
              <a:off x="705388" y="4482204"/>
              <a:ext cx="129025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91;p3"/>
            <p:cNvSpPr/>
            <p:nvPr/>
          </p:nvSpPr>
          <p:spPr>
            <a:xfrm>
              <a:off x="429744" y="4670555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404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000" h="21246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2306" name="Google Shape;193;p3"/>
          <p:cNvSpPr/>
          <p:nvPr/>
        </p:nvSpPr>
        <p:spPr>
          <a:xfrm>
            <a:off x="8129588" y="436563"/>
            <a:ext cx="180975" cy="2397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7" name="Google Shape;194;p3"/>
          <p:cNvSpPr/>
          <p:nvPr/>
        </p:nvSpPr>
        <p:spPr>
          <a:xfrm rot="-2400990">
            <a:off x="8293100" y="1033463"/>
            <a:ext cx="274638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8" name="Google Shape;195;p3"/>
          <p:cNvSpPr/>
          <p:nvPr/>
        </p:nvSpPr>
        <p:spPr>
          <a:xfrm rot="-1269684">
            <a:off x="8201025" y="3032125"/>
            <a:ext cx="400050" cy="7540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330" h="17374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09" name="Google Shape;196;p3"/>
          <p:cNvSpPr/>
          <p:nvPr/>
        </p:nvSpPr>
        <p:spPr>
          <a:xfrm>
            <a:off x="231775" y="5534025"/>
            <a:ext cx="250825" cy="3016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135" h="5548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310" name="Google Shape;197;p3"/>
          <p:cNvSpPr/>
          <p:nvPr/>
        </p:nvSpPr>
        <p:spPr>
          <a:xfrm rot="-2401089">
            <a:off x="290513" y="3784600"/>
            <a:ext cx="336550" cy="2603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2311" name="Google Shape;198;p3"/>
          <p:cNvGrpSpPr/>
          <p:nvPr/>
        </p:nvGrpSpPr>
        <p:grpSpPr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72" name="Google Shape;199;p3"/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2384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2385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2388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0"/>
                    </a:cxn>
                  </a:cxnLst>
                  <a:pathLst>
                    <a:path w="2292" h="288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12389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2390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5561" h="4991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2391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</a:cxnLst>
                    <a:pathLst>
                      <a:path w="3623" h="7766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2392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0450" h="3518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2393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817" h="3377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2394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</a:cxnLst>
                    <a:pathLst>
                      <a:path w="2040" h="1153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12386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5516" h="3594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87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71" h="4442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2312" name="Google Shape;211;p3"/>
          <p:cNvSpPr/>
          <p:nvPr/>
        </p:nvSpPr>
        <p:spPr>
          <a:xfrm rot="-2400963">
            <a:off x="496888" y="6350000"/>
            <a:ext cx="204787" cy="158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2313" name="Google Shape;213;p3"/>
          <p:cNvGrpSpPr/>
          <p:nvPr/>
        </p:nvGrpSpPr>
        <p:grpSpPr>
          <a:xfrm>
            <a:off x="-4762" y="295275"/>
            <a:ext cx="8943975" cy="6283325"/>
            <a:chOff x="-4374" y="221400"/>
            <a:chExt cx="8942875" cy="4712774"/>
          </a:xfrm>
        </p:grpSpPr>
        <p:sp>
          <p:nvSpPr>
            <p:cNvPr id="86" name="Google Shape;214;p3"/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2318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49" name="Google Shape;217;p3"/>
              <p:cNvSpPr/>
              <p:nvPr/>
            </p:nvSpPr>
            <p:spPr>
              <a:xfrm>
                <a:off x="1134729" y="2343534"/>
                <a:ext cx="307344" cy="367644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80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80" h="1745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81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822" h="1307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82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6401" h="827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2319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42" name="Google Shape;222;p3"/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Google Shape;223;p3"/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7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137" h="1325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602" h="1822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2610" h="1814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610" h="1814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492" h="19364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2320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30" name="Google Shape;230;p3"/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8839" h="8612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66" h="166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75" h="1449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642" h="879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98" h="72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262" h="1421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447" h="1491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949" h="1066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6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151" h="439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332" h="60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7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93" h="1211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2321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36" h="6918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" name="Google Shape;243;p3"/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" name="Google Shape;245;p3"/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325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128" h="7092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6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84" h="4495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7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852" h="13001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28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9" name="Google Shape;250;p3"/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2330" name="Google Shape;251;p3"/>
            <p:cNvGrpSpPr/>
            <p:nvPr/>
          </p:nvGrpSpPr>
          <p:grpSpPr>
            <a:xfrm rot="-3165896" flipH="1">
              <a:off x="8296524" y="1549869"/>
              <a:ext cx="445159" cy="715100"/>
              <a:chOff x="304350" y="3911000"/>
              <a:chExt cx="581394" cy="933655"/>
            </a:xfrm>
          </p:grpSpPr>
          <p:sp>
            <p:nvSpPr>
              <p:cNvPr id="120" name="Google Shape;252;p3"/>
              <p:cNvSpPr/>
              <p:nvPr/>
            </p:nvSpPr>
            <p:spPr>
              <a:xfrm>
                <a:off x="318149" y="4004635"/>
                <a:ext cx="90195" cy="11398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Google Shape;253;p3"/>
              <p:cNvSpPr/>
              <p:nvPr/>
            </p:nvSpPr>
            <p:spPr>
              <a:xfrm>
                <a:off x="440732" y="4040936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Google Shape;254;p3"/>
              <p:cNvSpPr/>
              <p:nvPr/>
            </p:nvSpPr>
            <p:spPr>
              <a:xfrm>
                <a:off x="283753" y="4176175"/>
                <a:ext cx="144624" cy="107766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Google Shape;255;p3"/>
              <p:cNvSpPr/>
              <p:nvPr/>
            </p:nvSpPr>
            <p:spPr>
              <a:xfrm>
                <a:off x="505805" y="4204865"/>
                <a:ext cx="111967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Google Shape;256;p3"/>
              <p:cNvSpPr/>
              <p:nvPr/>
            </p:nvSpPr>
            <p:spPr>
              <a:xfrm>
                <a:off x="295088" y="4370016"/>
                <a:ext cx="234819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Google Shape;257;p3"/>
              <p:cNvSpPr/>
              <p:nvPr/>
            </p:nvSpPr>
            <p:spPr>
              <a:xfrm>
                <a:off x="602189" y="4327573"/>
                <a:ext cx="118187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Google Shape;258;p3"/>
              <p:cNvSpPr/>
              <p:nvPr/>
            </p:nvSpPr>
            <p:spPr>
              <a:xfrm>
                <a:off x="350618" y="4537385"/>
                <a:ext cx="298578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Google Shape;259;p3"/>
              <p:cNvSpPr/>
              <p:nvPr/>
            </p:nvSpPr>
            <p:spPr>
              <a:xfrm>
                <a:off x="720309" y="4485715"/>
                <a:ext cx="129072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Google Shape;260;p3"/>
              <p:cNvSpPr/>
              <p:nvPr/>
            </p:nvSpPr>
            <p:spPr>
              <a:xfrm>
                <a:off x="435799" y="4684143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59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1000" h="21246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2331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32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33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30" h="17374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34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135" h="5548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35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2336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108" name="Google Shape;268;p3"/>
              <p:cNvSpPr/>
              <p:nvPr/>
            </p:nvSpPr>
            <p:spPr>
              <a:xfrm>
                <a:off x="2562639" y="1336231"/>
                <a:ext cx="452306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33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1234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2343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2292" h="288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12344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2345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6" y="0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0"/>
                        </a:cxn>
                      </a:cxnLst>
                      <a:pathLst>
                        <a:path w="5561" h="4991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2346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</a:cxnLst>
                      <a:pathLst>
                        <a:path w="3623" h="7766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2347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</a:cxnLst>
                      <a:pathLst>
                        <a:path w="10450" h="3518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2348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</a:cxnLst>
                      <a:pathLst>
                        <a:path w="1817" h="3377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12349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  <a:cxn ang="0">
                          <a:pos x="2147483646" y="2147483646"/>
                        </a:cxn>
                      </a:cxnLst>
                      <a:pathLst>
                        <a:path w="2040" h="1153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341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</a:cxnLst>
                  <a:pathLst>
                    <a:path w="5516" h="3594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2342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0"/>
                    </a:cxn>
                  </a:cxnLst>
                  <a:pathLst>
                    <a:path w="3871" h="4442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12337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bg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32;p13"/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533;p13"/>
          <p:cNvSpPr/>
          <p:nvPr/>
        </p:nvSpPr>
        <p:spPr>
          <a:xfrm rot="20699981">
            <a:off x="1136650" y="3278188"/>
            <a:ext cx="673100" cy="8016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Google Shape;534;p13"/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Google Shape;535;p13"/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Google Shape;536;p13"/>
          <p:cNvSpPr/>
          <p:nvPr/>
        </p:nvSpPr>
        <p:spPr>
          <a:xfrm rot="20670211">
            <a:off x="4995863" y="3279775"/>
            <a:ext cx="652463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Google Shape;537;p13"/>
          <p:cNvSpPr/>
          <p:nvPr/>
        </p:nvSpPr>
        <p:spPr>
          <a:xfrm>
            <a:off x="-4762" y="439738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Google Shape;538;p13"/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22" name="Google Shape;539;p13"/>
          <p:cNvSpPr/>
          <p:nvPr/>
        </p:nvSpPr>
        <p:spPr>
          <a:xfrm>
            <a:off x="130175" y="247650"/>
            <a:ext cx="250825" cy="3286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3323" name="Google Shape;540;p13"/>
          <p:cNvGrpSpPr/>
          <p:nvPr/>
        </p:nvGrpSpPr>
        <p:grpSpPr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7" name="Google Shape;541;p13"/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41" name="Google Shape;542;p1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42" name="Google Shape;543;p1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43" name="Google Shape;544;p1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44" name="Google Shape;545;p1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45" name="Google Shape;546;p1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3324" name="Google Shape;547;p13"/>
          <p:cNvSpPr/>
          <p:nvPr/>
        </p:nvSpPr>
        <p:spPr>
          <a:xfrm>
            <a:off x="1069975" y="365125"/>
            <a:ext cx="160338" cy="211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25" name="Google Shape;548;p13"/>
          <p:cNvSpPr/>
          <p:nvPr/>
        </p:nvSpPr>
        <p:spPr>
          <a:xfrm>
            <a:off x="242888" y="1609725"/>
            <a:ext cx="161925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26" name="Google Shape;549;p13"/>
          <p:cNvSpPr/>
          <p:nvPr/>
        </p:nvSpPr>
        <p:spPr>
          <a:xfrm>
            <a:off x="8505825" y="5086350"/>
            <a:ext cx="249238" cy="3286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6" name="Google Shape;550;p13"/>
          <p:cNvSpPr/>
          <p:nvPr/>
        </p:nvSpPr>
        <p:spPr>
          <a:xfrm>
            <a:off x="285750" y="6303963"/>
            <a:ext cx="149225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3328" name="Google Shape;551;p13"/>
          <p:cNvGrpSpPr/>
          <p:nvPr/>
        </p:nvGrpSpPr>
        <p:grpSpPr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13335" name="Google Shape;552;p1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" name="Google Shape;553;p13"/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37" name="Google Shape;554;p1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38" name="Google Shape;555;p1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339" name="Google Shape;556;p1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3329" name="Google Shape;557;p13"/>
          <p:cNvSpPr/>
          <p:nvPr/>
        </p:nvSpPr>
        <p:spPr>
          <a:xfrm>
            <a:off x="8350250" y="6432550"/>
            <a:ext cx="160338" cy="211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30" name="Google Shape;558;p13"/>
          <p:cNvSpPr/>
          <p:nvPr/>
        </p:nvSpPr>
        <p:spPr>
          <a:xfrm>
            <a:off x="7321550" y="6132513"/>
            <a:ext cx="160338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31" name="Google Shape;559;p13"/>
          <p:cNvSpPr/>
          <p:nvPr/>
        </p:nvSpPr>
        <p:spPr>
          <a:xfrm>
            <a:off x="8194675" y="306388"/>
            <a:ext cx="160338" cy="2111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32" name="Google Shape;560;p13"/>
          <p:cNvSpPr/>
          <p:nvPr/>
        </p:nvSpPr>
        <p:spPr>
          <a:xfrm rot="2209237">
            <a:off x="8772525" y="762000"/>
            <a:ext cx="161925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bg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57;p23"/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858;p23"/>
          <p:cNvSpPr/>
          <p:nvPr/>
        </p:nvSpPr>
        <p:spPr>
          <a:xfrm rot="10800000" flipH="1">
            <a:off x="-4762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341" name="Google Shape;859;p23"/>
          <p:cNvSpPr/>
          <p:nvPr/>
        </p:nvSpPr>
        <p:spPr>
          <a:xfrm flipH="1">
            <a:off x="8686800" y="247650"/>
            <a:ext cx="296863" cy="390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2" name="Google Shape;860;p23"/>
          <p:cNvSpPr/>
          <p:nvPr/>
        </p:nvSpPr>
        <p:spPr>
          <a:xfrm flipH="1">
            <a:off x="8143875" y="1355725"/>
            <a:ext cx="190500" cy="2524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3" name="Google Shape;861;p23"/>
          <p:cNvSpPr/>
          <p:nvPr/>
        </p:nvSpPr>
        <p:spPr>
          <a:xfrm flipH="1">
            <a:off x="8658225" y="1866900"/>
            <a:ext cx="190500" cy="250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4" name="Google Shape;862;p23"/>
          <p:cNvSpPr/>
          <p:nvPr/>
        </p:nvSpPr>
        <p:spPr>
          <a:xfrm flipH="1">
            <a:off x="384175" y="5086350"/>
            <a:ext cx="249238" cy="3286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4" name="Google Shape;863;p23"/>
          <p:cNvSpPr/>
          <p:nvPr/>
        </p:nvSpPr>
        <p:spPr>
          <a:xfrm flipH="1">
            <a:off x="8704263" y="6303963"/>
            <a:ext cx="150813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4346" name="Google Shape;864;p23"/>
          <p:cNvGrpSpPr/>
          <p:nvPr/>
        </p:nvGrpSpPr>
        <p:grpSpPr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437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" name="Google Shape;866;p23"/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7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47" name="Google Shape;870;p23"/>
          <p:cNvSpPr/>
          <p:nvPr/>
        </p:nvSpPr>
        <p:spPr>
          <a:xfrm flipH="1">
            <a:off x="628650" y="6432550"/>
            <a:ext cx="160338" cy="211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8" name="Google Shape;871;p23"/>
          <p:cNvSpPr/>
          <p:nvPr/>
        </p:nvSpPr>
        <p:spPr>
          <a:xfrm flipH="1">
            <a:off x="1657350" y="6132513"/>
            <a:ext cx="160338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9" name="Google Shape;872;p23"/>
          <p:cNvSpPr/>
          <p:nvPr/>
        </p:nvSpPr>
        <p:spPr>
          <a:xfrm flipH="1">
            <a:off x="784225" y="306388"/>
            <a:ext cx="160338" cy="2111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50" name="Google Shape;873;p23"/>
          <p:cNvSpPr/>
          <p:nvPr/>
        </p:nvSpPr>
        <p:spPr>
          <a:xfrm rot="-2209237" flipH="1">
            <a:off x="206375" y="762000"/>
            <a:ext cx="160338" cy="2127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4351" name="Google Shape;874;p23"/>
          <p:cNvGrpSpPr/>
          <p:nvPr/>
        </p:nvGrpSpPr>
        <p:grpSpPr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36" name="Google Shape;875;p23"/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oogle Shape;876;p23"/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877;p23"/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Google Shape;878;p23"/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65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5521" h="8128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6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95" h="455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7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6035" h="12581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8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854" h="2705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9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21" h="1224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0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6" h="941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1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204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2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312" h="8859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3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73" h="8111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74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97" h="5718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4352" name="Google Shape;889;p23"/>
          <p:cNvGrpSpPr/>
          <p:nvPr/>
        </p:nvGrpSpPr>
        <p:grpSpPr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14355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26" h="11775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6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7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8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59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60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0;p2"/>
          <p:cNvSpPr/>
          <p:nvPr/>
        </p:nvSpPr>
        <p:spPr>
          <a:xfrm>
            <a:off x="273050" y="6350000"/>
            <a:ext cx="8601075" cy="79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1;p2"/>
          <p:cNvSpPr/>
          <p:nvPr/>
        </p:nvSpPr>
        <p:spPr>
          <a:xfrm>
            <a:off x="2328863" y="6350000"/>
            <a:ext cx="65452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2;p2"/>
          <p:cNvSpPr/>
          <p:nvPr/>
        </p:nvSpPr>
        <p:spPr>
          <a:xfrm>
            <a:off x="2322513" y="6350000"/>
            <a:ext cx="2241550" cy="79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3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14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15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16;p2"/>
          <p:cNvSpPr/>
          <p:nvPr/>
        </p:nvSpPr>
        <p:spPr>
          <a:xfrm>
            <a:off x="1619250" y="2552700"/>
            <a:ext cx="5905500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7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18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9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20;p2"/>
          <p:cNvSpPr/>
          <p:nvPr/>
        </p:nvSpPr>
        <p:spPr>
          <a:xfrm>
            <a:off x="1703388" y="2640013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3;p2"/>
          <p:cNvSpPr/>
          <p:nvPr/>
        </p:nvSpPr>
        <p:spPr>
          <a:xfrm>
            <a:off x="6580188" y="6350000"/>
            <a:ext cx="2293938" cy="79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Google Shape;24;p2"/>
          <p:cNvSpPr/>
          <p:nvPr/>
        </p:nvSpPr>
        <p:spPr>
          <a:xfrm>
            <a:off x="7493000" y="4157663"/>
            <a:ext cx="20796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5;p2"/>
          <p:cNvSpPr/>
          <p:nvPr/>
        </p:nvSpPr>
        <p:spPr>
          <a:xfrm>
            <a:off x="7885113" y="357028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6;p2"/>
          <p:cNvSpPr/>
          <p:nvPr/>
        </p:nvSpPr>
        <p:spPr>
          <a:xfrm>
            <a:off x="8020050" y="11033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7;p2"/>
          <p:cNvSpPr/>
          <p:nvPr/>
        </p:nvSpPr>
        <p:spPr>
          <a:xfrm>
            <a:off x="1019175" y="3684588"/>
            <a:ext cx="2746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28;p2"/>
          <p:cNvSpPr/>
          <p:nvPr/>
        </p:nvSpPr>
        <p:spPr>
          <a:xfrm>
            <a:off x="1528763" y="911225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9;p2"/>
          <p:cNvSpPr/>
          <p:nvPr/>
        </p:nvSpPr>
        <p:spPr>
          <a:xfrm>
            <a:off x="8061325" y="55451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30;p2"/>
          <p:cNvSpPr/>
          <p:nvPr/>
        </p:nvSpPr>
        <p:spPr>
          <a:xfrm>
            <a:off x="6869113" y="4978400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31;p2"/>
          <p:cNvSpPr/>
          <p:nvPr/>
        </p:nvSpPr>
        <p:spPr>
          <a:xfrm>
            <a:off x="3935413" y="963613"/>
            <a:ext cx="20161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32;p2"/>
          <p:cNvSpPr/>
          <p:nvPr/>
        </p:nvSpPr>
        <p:spPr>
          <a:xfrm>
            <a:off x="6037263" y="71913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33;p2"/>
          <p:cNvSpPr/>
          <p:nvPr/>
        </p:nvSpPr>
        <p:spPr>
          <a:xfrm>
            <a:off x="2673350" y="555625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34;p2"/>
          <p:cNvSpPr/>
          <p:nvPr/>
        </p:nvSpPr>
        <p:spPr>
          <a:xfrm>
            <a:off x="941388" y="55610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35;p2"/>
          <p:cNvSpPr/>
          <p:nvPr/>
        </p:nvSpPr>
        <p:spPr>
          <a:xfrm>
            <a:off x="1373188" y="441325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434657"/>
            <a:ext cx="7717500" cy="120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9pPr>
          </a:lstStyle>
          <a:p/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1" y="2539067"/>
            <a:ext cx="5373900" cy="69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45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oogle Shape;37;p3"/>
          <p:cNvGrpSpPr/>
          <p:nvPr/>
        </p:nvGrpSpPr>
        <p:grpSpPr>
          <a:xfrm>
            <a:off x="271463" y="149225"/>
            <a:ext cx="8601075" cy="6573838"/>
            <a:chOff x="270825" y="111595"/>
            <a:chExt cx="8602334" cy="4930561"/>
          </a:xfrm>
        </p:grpSpPr>
        <p:sp>
          <p:nvSpPr>
            <p:cNvPr id="5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9;p3"/>
            <p:cNvSpPr/>
            <p:nvPr/>
          </p:nvSpPr>
          <p:spPr>
            <a:xfrm>
              <a:off x="481993" y="250904"/>
              <a:ext cx="76211" cy="75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Google Shape;40;p3"/>
            <p:cNvSpPr/>
            <p:nvPr/>
          </p:nvSpPr>
          <p:spPr>
            <a:xfrm>
              <a:off x="605836" y="250904"/>
              <a:ext cx="76211" cy="750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Google Shape;41;p3"/>
            <p:cNvSpPr/>
            <p:nvPr/>
          </p:nvSpPr>
          <p:spPr>
            <a:xfrm>
              <a:off x="728092" y="250904"/>
              <a:ext cx="76211" cy="75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387" name="Google Shape;42;p3"/>
          <p:cNvGrpSpPr/>
          <p:nvPr/>
        </p:nvGrpSpPr>
        <p:grpSpPr>
          <a:xfrm>
            <a:off x="325438" y="434975"/>
            <a:ext cx="2449512" cy="6062663"/>
            <a:chOff x="326011" y="326378"/>
            <a:chExt cx="2449272" cy="4547269"/>
          </a:xfrm>
        </p:grpSpPr>
        <p:sp>
          <p:nvSpPr>
            <p:cNvPr id="10" name="Google Shape;43;p3"/>
            <p:cNvSpPr/>
            <p:nvPr/>
          </p:nvSpPr>
          <p:spPr>
            <a:xfrm>
              <a:off x="2559404" y="4821256"/>
              <a:ext cx="215879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4;p3"/>
            <p:cNvSpPr/>
            <p:nvPr/>
          </p:nvSpPr>
          <p:spPr>
            <a:xfrm>
              <a:off x="611733" y="348172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5;p3"/>
            <p:cNvSpPr/>
            <p:nvPr/>
          </p:nvSpPr>
          <p:spPr>
            <a:xfrm>
              <a:off x="749831" y="1246787"/>
              <a:ext cx="65082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6;p3"/>
            <p:cNvSpPr/>
            <p:nvPr/>
          </p:nvSpPr>
          <p:spPr>
            <a:xfrm>
              <a:off x="379981" y="780034"/>
              <a:ext cx="65081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7;p3"/>
            <p:cNvSpPr/>
            <p:nvPr/>
          </p:nvSpPr>
          <p:spPr>
            <a:xfrm>
              <a:off x="553001" y="457597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8;p3"/>
            <p:cNvSpPr/>
            <p:nvPr/>
          </p:nvSpPr>
          <p:spPr>
            <a:xfrm>
              <a:off x="445061" y="279111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9;p3"/>
            <p:cNvSpPr/>
            <p:nvPr/>
          </p:nvSpPr>
          <p:spPr>
            <a:xfrm>
              <a:off x="326011" y="1798078"/>
              <a:ext cx="301595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50;p3"/>
            <p:cNvSpPr/>
            <p:nvPr/>
          </p:nvSpPr>
          <p:spPr>
            <a:xfrm>
              <a:off x="1375245" y="326378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1;p3"/>
            <p:cNvSpPr/>
            <p:nvPr/>
          </p:nvSpPr>
          <p:spPr>
            <a:xfrm>
              <a:off x="1375245" y="480934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52;p3"/>
            <p:cNvSpPr/>
            <p:nvPr/>
          </p:nvSpPr>
          <p:spPr>
            <a:xfrm>
              <a:off x="370457" y="4106839"/>
              <a:ext cx="300008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53;p3"/>
            <p:cNvSpPr/>
            <p:nvPr/>
          </p:nvSpPr>
          <p:spPr>
            <a:xfrm>
              <a:off x="370457" y="1070563"/>
              <a:ext cx="300008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" name="Google Shape;54;p3"/>
          <p:cNvSpPr/>
          <p:nvPr/>
        </p:nvSpPr>
        <p:spPr>
          <a:xfrm>
            <a:off x="1112838" y="1176338"/>
            <a:ext cx="6878638" cy="4968875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Google Shape;55;p3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6;p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1" y="786178"/>
            <a:ext cx="58821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9pPr>
          </a:lstStyle>
          <a:p/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3819713"/>
            <a:ext cx="5904300" cy="194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1;p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2;p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3;p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4;p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65;p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553167"/>
            <a:ext cx="7702200" cy="451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70;p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71;p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72;p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73;p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74;p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80;p5"/>
          <p:cNvSpPr/>
          <p:nvPr/>
        </p:nvSpPr>
        <p:spPr>
          <a:xfrm>
            <a:off x="2559050" y="642937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81;p5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82;p5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83;p5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84;p5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85;p5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86;p5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87;p5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88;p5"/>
          <p:cNvSpPr/>
          <p:nvPr/>
        </p:nvSpPr>
        <p:spPr>
          <a:xfrm>
            <a:off x="1374775" y="64119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89;p5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90;p5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899767"/>
            <a:ext cx="27528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3433241"/>
            <a:ext cx="2514900" cy="141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899767"/>
            <a:ext cx="2752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3434842"/>
            <a:ext cx="2514600" cy="141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93;p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94;p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95;p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96;p6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97;p6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99;p6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00;p6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01;p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02;p6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03;p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04;p6"/>
          <p:cNvSpPr/>
          <p:nvPr/>
        </p:nvSpPr>
        <p:spPr>
          <a:xfrm>
            <a:off x="566738" y="65293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05;p6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106;p6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07;p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08;p6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109;p6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110;p6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111;p6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112;p6"/>
          <p:cNvSpPr/>
          <p:nvPr/>
        </p:nvSpPr>
        <p:spPr>
          <a:xfrm>
            <a:off x="6035675" y="396875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8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37;p8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38;p8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39;p8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41;p8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42;p8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43;p8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44;p8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45;p8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46;p8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7;p8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48;p8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49;p8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41076" y="709842"/>
            <a:ext cx="6474600" cy="66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0;p1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91;p1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92;p1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93;p1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96;p1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97;p11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98;p1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99;p11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00;p1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01;p1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02;p11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03;p11"/>
          <p:cNvSpPr/>
          <p:nvPr/>
        </p:nvSpPr>
        <p:spPr>
          <a:xfrm>
            <a:off x="1282700" y="63674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04;p11"/>
          <p:cNvSpPr/>
          <p:nvPr/>
        </p:nvSpPr>
        <p:spPr>
          <a:xfrm>
            <a:off x="552450" y="3322638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05;p11"/>
          <p:cNvSpPr/>
          <p:nvPr/>
        </p:nvSpPr>
        <p:spPr>
          <a:xfrm>
            <a:off x="982663" y="89376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06;p1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07;p1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063326" y="1824666"/>
            <a:ext cx="6589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4754668"/>
            <a:ext cx="3654900" cy="9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98780" lvl="0" indent="-29908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98195" lvl="1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2pPr>
            <a:lvl3pPr marL="1196975" lvl="2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3pPr>
            <a:lvl4pPr marL="1596390" lvl="3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4pPr>
            <a:lvl5pPr marL="1995170" lvl="4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5pPr>
            <a:lvl6pPr marL="2394585" lvl="5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6pPr>
            <a:lvl7pPr marL="2793365" lvl="6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7pPr>
            <a:lvl8pPr marL="3192780" lvl="7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8pPr>
            <a:lvl9pPr marL="3591560" lvl="8" indent="-276860" algn="ctr">
              <a:spcBef>
                <a:spcPts val="1395"/>
              </a:spcBef>
              <a:spcAft>
                <a:spcPts val="139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725200"/>
            <a:ext cx="51762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bg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p1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28;p1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29;p1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30;p1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31;p1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32;p1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36;p14"/>
          <p:cNvSpPr/>
          <p:nvPr/>
        </p:nvSpPr>
        <p:spPr>
          <a:xfrm>
            <a:off x="156210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37;p14"/>
          <p:cNvSpPr/>
          <p:nvPr/>
        </p:nvSpPr>
        <p:spPr>
          <a:xfrm>
            <a:off x="1612900" y="2178050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38;p14"/>
          <p:cNvSpPr/>
          <p:nvPr/>
        </p:nvSpPr>
        <p:spPr>
          <a:xfrm>
            <a:off x="2690813" y="623728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39;p14"/>
          <p:cNvSpPr/>
          <p:nvPr/>
        </p:nvSpPr>
        <p:spPr>
          <a:xfrm>
            <a:off x="482600" y="64547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40;p14"/>
          <p:cNvSpPr/>
          <p:nvPr/>
        </p:nvSpPr>
        <p:spPr>
          <a:xfrm>
            <a:off x="407035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41;p14"/>
          <p:cNvSpPr/>
          <p:nvPr/>
        </p:nvSpPr>
        <p:spPr>
          <a:xfrm>
            <a:off x="742950" y="544036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42;p14"/>
          <p:cNvSpPr/>
          <p:nvPr/>
        </p:nvSpPr>
        <p:spPr>
          <a:xfrm>
            <a:off x="431800" y="1828800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43;p14"/>
          <p:cNvSpPr/>
          <p:nvPr/>
        </p:nvSpPr>
        <p:spPr>
          <a:xfrm>
            <a:off x="619125" y="295751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2311000"/>
            <a:ext cx="33816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2032662"/>
            <a:ext cx="3031500" cy="42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bg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5;p1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46;p1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47;p1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48;p1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49;p1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50;p1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54;p15"/>
          <p:cNvSpPr/>
          <p:nvPr/>
        </p:nvSpPr>
        <p:spPr>
          <a:xfrm>
            <a:off x="566738" y="3841750"/>
            <a:ext cx="153988" cy="190500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55;p15"/>
          <p:cNvSpPr/>
          <p:nvPr/>
        </p:nvSpPr>
        <p:spPr>
          <a:xfrm>
            <a:off x="712788" y="5689600"/>
            <a:ext cx="622300" cy="7938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56;p15"/>
          <p:cNvSpPr/>
          <p:nvPr/>
        </p:nvSpPr>
        <p:spPr>
          <a:xfrm>
            <a:off x="1219200" y="210343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57;p15"/>
          <p:cNvSpPr/>
          <p:nvPr/>
        </p:nvSpPr>
        <p:spPr>
          <a:xfrm>
            <a:off x="1335088" y="634365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58;p15"/>
          <p:cNvSpPr/>
          <p:nvPr/>
        </p:nvSpPr>
        <p:spPr>
          <a:xfrm>
            <a:off x="3751263" y="5967413"/>
            <a:ext cx="300038" cy="36513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59;p15"/>
          <p:cNvSpPr/>
          <p:nvPr/>
        </p:nvSpPr>
        <p:spPr>
          <a:xfrm>
            <a:off x="2281238" y="5930900"/>
            <a:ext cx="155575" cy="36513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3016530"/>
            <a:ext cx="30315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2524184"/>
            <a:ext cx="3031500" cy="4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1;p19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22;p19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23;p19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24;p19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25;p19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26;p19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32;p19"/>
          <p:cNvSpPr/>
          <p:nvPr/>
        </p:nvSpPr>
        <p:spPr>
          <a:xfrm>
            <a:off x="566738" y="431482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33;p19"/>
          <p:cNvSpPr/>
          <p:nvPr/>
        </p:nvSpPr>
        <p:spPr>
          <a:xfrm>
            <a:off x="1155700" y="4349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34;p19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35;p19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36;p19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37;p19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38;p19"/>
          <p:cNvSpPr/>
          <p:nvPr/>
        </p:nvSpPr>
        <p:spPr>
          <a:xfrm>
            <a:off x="530225" y="29638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39;p19"/>
          <p:cNvSpPr/>
          <p:nvPr/>
        </p:nvSpPr>
        <p:spPr>
          <a:xfrm>
            <a:off x="1092200" y="64976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40;p19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41;p19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42;p19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2023619"/>
            <a:ext cx="1332000" cy="365599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2540167"/>
            <a:ext cx="35754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4230318"/>
            <a:ext cx="1335000" cy="3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4753752"/>
            <a:ext cx="3578100" cy="82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2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65;p2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66;p2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67;p2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68;p2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69;p2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73;p21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74;p21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75;p2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76;p21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77;p2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78;p21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79;p21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80;p21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81;p2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82;p21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83;p2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384;p21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385;p21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2239118"/>
            <a:ext cx="34878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4235033"/>
            <a:ext cx="3552600" cy="109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bg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2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88;p2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89;p2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90;p2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91;p22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92;p22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632" name="Google Shape;400;p22"/>
          <p:cNvGrpSpPr/>
          <p:nvPr/>
        </p:nvGrpSpPr>
        <p:grpSpPr>
          <a:xfrm>
            <a:off x="369888" y="252413"/>
            <a:ext cx="7454900" cy="6370637"/>
            <a:chOff x="370211" y="189025"/>
            <a:chExt cx="7454477" cy="4778747"/>
          </a:xfrm>
        </p:grpSpPr>
        <p:sp>
          <p:nvSpPr>
            <p:cNvPr id="11" name="Google Shape;401;p22"/>
            <p:cNvSpPr/>
            <p:nvPr/>
          </p:nvSpPr>
          <p:spPr>
            <a:xfrm>
              <a:off x="3729170" y="4696266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02;p22"/>
            <p:cNvSpPr/>
            <p:nvPr/>
          </p:nvSpPr>
          <p:spPr>
            <a:xfrm>
              <a:off x="7408787" y="4903468"/>
              <a:ext cx="415901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03;p22"/>
            <p:cNvSpPr/>
            <p:nvPr/>
          </p:nvSpPr>
          <p:spPr>
            <a:xfrm>
              <a:off x="489266" y="3640012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04;p22"/>
            <p:cNvSpPr/>
            <p:nvPr/>
          </p:nvSpPr>
          <p:spPr>
            <a:xfrm>
              <a:off x="721028" y="131672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05;p22"/>
            <p:cNvSpPr/>
            <p:nvPr/>
          </p:nvSpPr>
          <p:spPr>
            <a:xfrm>
              <a:off x="379735" y="779670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06;p22"/>
            <p:cNvSpPr/>
            <p:nvPr/>
          </p:nvSpPr>
          <p:spPr>
            <a:xfrm>
              <a:off x="795637" y="4440241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07;p22"/>
            <p:cNvSpPr/>
            <p:nvPr/>
          </p:nvSpPr>
          <p:spPr>
            <a:xfrm>
              <a:off x="1919523" y="4903468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08;p22"/>
            <p:cNvSpPr/>
            <p:nvPr/>
          </p:nvSpPr>
          <p:spPr>
            <a:xfrm>
              <a:off x="6461102" y="477128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09;p22"/>
            <p:cNvSpPr/>
            <p:nvPr/>
          </p:nvSpPr>
          <p:spPr>
            <a:xfrm>
              <a:off x="411484" y="1594189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410;p22"/>
            <p:cNvSpPr/>
            <p:nvPr/>
          </p:nvSpPr>
          <p:spPr>
            <a:xfrm>
              <a:off x="4872106" y="325969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411;p22"/>
            <p:cNvSpPr/>
            <p:nvPr/>
          </p:nvSpPr>
          <p:spPr>
            <a:xfrm>
              <a:off x="370211" y="4106812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412;p22"/>
            <p:cNvSpPr/>
            <p:nvPr/>
          </p:nvSpPr>
          <p:spPr>
            <a:xfrm>
              <a:off x="965489" y="1219081"/>
              <a:ext cx="30160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413;p22"/>
            <p:cNvSpPr/>
            <p:nvPr/>
          </p:nvSpPr>
          <p:spPr>
            <a:xfrm>
              <a:off x="2008418" y="189025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3398151"/>
            <a:ext cx="2227200" cy="116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924641"/>
            <a:ext cx="2294100" cy="38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bg>
      <p:bgPr>
        <a:solidFill>
          <a:schemeClr val="bg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5;p23"/>
          <p:cNvSpPr/>
          <p:nvPr/>
        </p:nvSpPr>
        <p:spPr>
          <a:xfrm>
            <a:off x="271463" y="141288"/>
            <a:ext cx="8601075" cy="6575425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6;p23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17;p23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18;p23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19;p23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420;p2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26;p23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427;p23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428;p23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429;p23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430;p23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431;p23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432;p23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433;p23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434;p23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435;p23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436;p23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437;p23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438;p23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2414967"/>
            <a:ext cx="2228400" cy="9736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2414167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bg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0;p2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91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92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93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94;p26"/>
          <p:cNvSpPr/>
          <p:nvPr/>
        </p:nvSpPr>
        <p:spPr>
          <a:xfrm>
            <a:off x="1054100" y="730250"/>
            <a:ext cx="7029450" cy="5414963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495;p26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96;p26"/>
          <p:cNvSpPr/>
          <p:nvPr/>
        </p:nvSpPr>
        <p:spPr>
          <a:xfrm>
            <a:off x="1090613" y="787400"/>
            <a:ext cx="392113" cy="517525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506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507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508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509;p26"/>
          <p:cNvSpPr/>
          <p:nvPr/>
        </p:nvSpPr>
        <p:spPr>
          <a:xfrm>
            <a:off x="7715250" y="6527800"/>
            <a:ext cx="21748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510;p26"/>
          <p:cNvSpPr/>
          <p:nvPr/>
        </p:nvSpPr>
        <p:spPr>
          <a:xfrm>
            <a:off x="2832100" y="652780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511;p2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512;p26"/>
          <p:cNvSpPr/>
          <p:nvPr/>
        </p:nvSpPr>
        <p:spPr>
          <a:xfrm>
            <a:off x="873125" y="1958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513;p2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514;p26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515;p26"/>
          <p:cNvSpPr/>
          <p:nvPr/>
        </p:nvSpPr>
        <p:spPr>
          <a:xfrm>
            <a:off x="7273925" y="28416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516;p26"/>
          <p:cNvSpPr/>
          <p:nvPr/>
        </p:nvSpPr>
        <p:spPr>
          <a:xfrm>
            <a:off x="7962900" y="1984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517;p2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18;p26"/>
          <p:cNvSpPr/>
          <p:nvPr/>
        </p:nvSpPr>
        <p:spPr>
          <a:xfrm>
            <a:off x="379413" y="3652838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519;p26"/>
          <p:cNvSpPr/>
          <p:nvPr/>
        </p:nvSpPr>
        <p:spPr>
          <a:xfrm>
            <a:off x="1857375" y="1984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520;p26"/>
          <p:cNvSpPr/>
          <p:nvPr/>
        </p:nvSpPr>
        <p:spPr>
          <a:xfrm>
            <a:off x="2911475" y="2936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521;p26"/>
          <p:cNvSpPr/>
          <p:nvPr/>
        </p:nvSpPr>
        <p:spPr>
          <a:xfrm>
            <a:off x="1482725" y="481013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522;p26"/>
          <p:cNvSpPr/>
          <p:nvPr/>
        </p:nvSpPr>
        <p:spPr>
          <a:xfrm>
            <a:off x="5380038" y="63833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712500"/>
            <a:ext cx="55473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66210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794964"/>
            <a:ext cx="6246300" cy="40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391524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503618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2035138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3160950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427816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540284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bg>
      <p:bgPr>
        <a:solidFill>
          <a:schemeClr val="bg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30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02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03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04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09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610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611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612;p30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613;p30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614;p30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615;p30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616;p30"/>
          <p:cNvSpPr/>
          <p:nvPr/>
        </p:nvSpPr>
        <p:spPr>
          <a:xfrm>
            <a:off x="3594100" y="62849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617;p30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618;p30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619;p30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620;p30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621;p30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622;p30"/>
          <p:cNvSpPr/>
          <p:nvPr/>
        </p:nvSpPr>
        <p:spPr>
          <a:xfrm>
            <a:off x="1931988" y="63007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623;p30"/>
          <p:cNvSpPr/>
          <p:nvPr/>
        </p:nvSpPr>
        <p:spPr>
          <a:xfrm>
            <a:off x="330200" y="368141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624;p30"/>
          <p:cNvSpPr/>
          <p:nvPr/>
        </p:nvSpPr>
        <p:spPr>
          <a:xfrm>
            <a:off x="4357688" y="650081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3901797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9" y="4683967"/>
            <a:ext cx="2734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3055880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2270746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725200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0;p2"/>
          <p:cNvSpPr/>
          <p:nvPr/>
        </p:nvSpPr>
        <p:spPr>
          <a:xfrm>
            <a:off x="273050" y="6350000"/>
            <a:ext cx="8601075" cy="79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1;p2"/>
          <p:cNvSpPr/>
          <p:nvPr/>
        </p:nvSpPr>
        <p:spPr>
          <a:xfrm>
            <a:off x="2328863" y="6350000"/>
            <a:ext cx="65452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2;p2"/>
          <p:cNvSpPr/>
          <p:nvPr/>
        </p:nvSpPr>
        <p:spPr>
          <a:xfrm>
            <a:off x="2322513" y="6350000"/>
            <a:ext cx="2241550" cy="79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3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14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15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16;p2"/>
          <p:cNvSpPr/>
          <p:nvPr/>
        </p:nvSpPr>
        <p:spPr>
          <a:xfrm>
            <a:off x="1619250" y="2552700"/>
            <a:ext cx="5905500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7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18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9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20;p2"/>
          <p:cNvSpPr/>
          <p:nvPr/>
        </p:nvSpPr>
        <p:spPr>
          <a:xfrm>
            <a:off x="1703388" y="2640013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3;p2"/>
          <p:cNvSpPr/>
          <p:nvPr/>
        </p:nvSpPr>
        <p:spPr>
          <a:xfrm>
            <a:off x="6580188" y="6350000"/>
            <a:ext cx="2293938" cy="79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Google Shape;24;p2"/>
          <p:cNvSpPr/>
          <p:nvPr/>
        </p:nvSpPr>
        <p:spPr>
          <a:xfrm>
            <a:off x="7493000" y="4157663"/>
            <a:ext cx="20796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5;p2"/>
          <p:cNvSpPr/>
          <p:nvPr/>
        </p:nvSpPr>
        <p:spPr>
          <a:xfrm>
            <a:off x="7885113" y="357028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6;p2"/>
          <p:cNvSpPr/>
          <p:nvPr/>
        </p:nvSpPr>
        <p:spPr>
          <a:xfrm>
            <a:off x="8020050" y="11033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7;p2"/>
          <p:cNvSpPr/>
          <p:nvPr/>
        </p:nvSpPr>
        <p:spPr>
          <a:xfrm>
            <a:off x="1019175" y="3684588"/>
            <a:ext cx="2746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28;p2"/>
          <p:cNvSpPr/>
          <p:nvPr/>
        </p:nvSpPr>
        <p:spPr>
          <a:xfrm>
            <a:off x="1528763" y="911225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9;p2"/>
          <p:cNvSpPr/>
          <p:nvPr/>
        </p:nvSpPr>
        <p:spPr>
          <a:xfrm>
            <a:off x="8061325" y="55451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30;p2"/>
          <p:cNvSpPr/>
          <p:nvPr/>
        </p:nvSpPr>
        <p:spPr>
          <a:xfrm>
            <a:off x="6869113" y="4978400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31;p2"/>
          <p:cNvSpPr/>
          <p:nvPr/>
        </p:nvSpPr>
        <p:spPr>
          <a:xfrm>
            <a:off x="3935413" y="963613"/>
            <a:ext cx="20161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32;p2"/>
          <p:cNvSpPr/>
          <p:nvPr/>
        </p:nvSpPr>
        <p:spPr>
          <a:xfrm>
            <a:off x="6037263" y="71913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33;p2"/>
          <p:cNvSpPr/>
          <p:nvPr/>
        </p:nvSpPr>
        <p:spPr>
          <a:xfrm>
            <a:off x="2673350" y="555625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34;p2"/>
          <p:cNvSpPr/>
          <p:nvPr/>
        </p:nvSpPr>
        <p:spPr>
          <a:xfrm>
            <a:off x="941388" y="55610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35;p2"/>
          <p:cNvSpPr/>
          <p:nvPr/>
        </p:nvSpPr>
        <p:spPr>
          <a:xfrm>
            <a:off x="1373188" y="441325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434657"/>
            <a:ext cx="7717500" cy="120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9pPr>
          </a:lstStyle>
          <a:p/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1" y="2539067"/>
            <a:ext cx="5373900" cy="69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45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oogle Shape;37;p3"/>
          <p:cNvGrpSpPr/>
          <p:nvPr/>
        </p:nvGrpSpPr>
        <p:grpSpPr>
          <a:xfrm>
            <a:off x="271463" y="149225"/>
            <a:ext cx="8601075" cy="6573838"/>
            <a:chOff x="270825" y="111595"/>
            <a:chExt cx="8602334" cy="4930561"/>
          </a:xfrm>
        </p:grpSpPr>
        <p:sp>
          <p:nvSpPr>
            <p:cNvPr id="5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9;p3"/>
            <p:cNvSpPr/>
            <p:nvPr/>
          </p:nvSpPr>
          <p:spPr>
            <a:xfrm>
              <a:off x="481993" y="250904"/>
              <a:ext cx="76211" cy="75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Google Shape;40;p3"/>
            <p:cNvSpPr/>
            <p:nvPr/>
          </p:nvSpPr>
          <p:spPr>
            <a:xfrm>
              <a:off x="605836" y="250904"/>
              <a:ext cx="76211" cy="750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Google Shape;41;p3"/>
            <p:cNvSpPr/>
            <p:nvPr/>
          </p:nvSpPr>
          <p:spPr>
            <a:xfrm>
              <a:off x="728092" y="250904"/>
              <a:ext cx="76211" cy="75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2467" name="Google Shape;42;p3"/>
          <p:cNvGrpSpPr/>
          <p:nvPr/>
        </p:nvGrpSpPr>
        <p:grpSpPr>
          <a:xfrm>
            <a:off x="325438" y="434975"/>
            <a:ext cx="2449512" cy="6062663"/>
            <a:chOff x="326011" y="326378"/>
            <a:chExt cx="2449272" cy="4547269"/>
          </a:xfrm>
        </p:grpSpPr>
        <p:sp>
          <p:nvSpPr>
            <p:cNvPr id="10" name="Google Shape;43;p3"/>
            <p:cNvSpPr/>
            <p:nvPr/>
          </p:nvSpPr>
          <p:spPr>
            <a:xfrm>
              <a:off x="2559404" y="4821256"/>
              <a:ext cx="215879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4;p3"/>
            <p:cNvSpPr/>
            <p:nvPr/>
          </p:nvSpPr>
          <p:spPr>
            <a:xfrm>
              <a:off x="611733" y="348172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5;p3"/>
            <p:cNvSpPr/>
            <p:nvPr/>
          </p:nvSpPr>
          <p:spPr>
            <a:xfrm>
              <a:off x="749831" y="1246787"/>
              <a:ext cx="65082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6;p3"/>
            <p:cNvSpPr/>
            <p:nvPr/>
          </p:nvSpPr>
          <p:spPr>
            <a:xfrm>
              <a:off x="379981" y="780034"/>
              <a:ext cx="65081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7;p3"/>
            <p:cNvSpPr/>
            <p:nvPr/>
          </p:nvSpPr>
          <p:spPr>
            <a:xfrm>
              <a:off x="553001" y="457597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8;p3"/>
            <p:cNvSpPr/>
            <p:nvPr/>
          </p:nvSpPr>
          <p:spPr>
            <a:xfrm>
              <a:off x="445061" y="279111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9;p3"/>
            <p:cNvSpPr/>
            <p:nvPr/>
          </p:nvSpPr>
          <p:spPr>
            <a:xfrm>
              <a:off x="326011" y="1798078"/>
              <a:ext cx="301595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50;p3"/>
            <p:cNvSpPr/>
            <p:nvPr/>
          </p:nvSpPr>
          <p:spPr>
            <a:xfrm>
              <a:off x="1375245" y="326378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1;p3"/>
            <p:cNvSpPr/>
            <p:nvPr/>
          </p:nvSpPr>
          <p:spPr>
            <a:xfrm>
              <a:off x="1375245" y="480934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52;p3"/>
            <p:cNvSpPr/>
            <p:nvPr/>
          </p:nvSpPr>
          <p:spPr>
            <a:xfrm>
              <a:off x="370457" y="4106839"/>
              <a:ext cx="300008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53;p3"/>
            <p:cNvSpPr/>
            <p:nvPr/>
          </p:nvSpPr>
          <p:spPr>
            <a:xfrm>
              <a:off x="370457" y="1070563"/>
              <a:ext cx="300008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" name="Google Shape;54;p3"/>
          <p:cNvSpPr/>
          <p:nvPr/>
        </p:nvSpPr>
        <p:spPr>
          <a:xfrm>
            <a:off x="1112838" y="1176338"/>
            <a:ext cx="6878638" cy="4968875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Google Shape;55;p3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6;p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1" y="786178"/>
            <a:ext cx="58821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9pPr>
          </a:lstStyle>
          <a:p/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3819713"/>
            <a:ext cx="5904300" cy="194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1;p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2;p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3;p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4;p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65;p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553167"/>
            <a:ext cx="7702200" cy="451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70;p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71;p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72;p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73;p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74;p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80;p5"/>
          <p:cNvSpPr/>
          <p:nvPr/>
        </p:nvSpPr>
        <p:spPr>
          <a:xfrm>
            <a:off x="2559050" y="642937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81;p5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82;p5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83;p5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84;p5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85;p5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86;p5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87;p5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88;p5"/>
          <p:cNvSpPr/>
          <p:nvPr/>
        </p:nvSpPr>
        <p:spPr>
          <a:xfrm>
            <a:off x="1374775" y="64119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89;p5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90;p5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899767"/>
            <a:ext cx="27528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3433241"/>
            <a:ext cx="2514900" cy="141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899767"/>
            <a:ext cx="2752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3434842"/>
            <a:ext cx="2514600" cy="141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93;p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94;p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95;p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96;p6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97;p6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99;p6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00;p6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01;p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02;p6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03;p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04;p6"/>
          <p:cNvSpPr/>
          <p:nvPr/>
        </p:nvSpPr>
        <p:spPr>
          <a:xfrm>
            <a:off x="566738" y="65293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05;p6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106;p6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07;p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08;p6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109;p6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110;p6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111;p6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112;p6"/>
          <p:cNvSpPr/>
          <p:nvPr/>
        </p:nvSpPr>
        <p:spPr>
          <a:xfrm>
            <a:off x="6035675" y="396875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8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37;p8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38;p8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39;p8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41;p8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42;p8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43;p8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44;p8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45;p8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46;p8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7;p8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48;p8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49;p8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41076" y="709842"/>
            <a:ext cx="6474600" cy="66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0;p1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91;p1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92;p1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93;p1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96;p1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97;p11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98;p1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99;p11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00;p1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01;p1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02;p11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03;p11"/>
          <p:cNvSpPr/>
          <p:nvPr/>
        </p:nvSpPr>
        <p:spPr>
          <a:xfrm>
            <a:off x="1282700" y="63674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04;p11"/>
          <p:cNvSpPr/>
          <p:nvPr/>
        </p:nvSpPr>
        <p:spPr>
          <a:xfrm>
            <a:off x="552450" y="3322638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05;p11"/>
          <p:cNvSpPr/>
          <p:nvPr/>
        </p:nvSpPr>
        <p:spPr>
          <a:xfrm>
            <a:off x="982663" y="89376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06;p1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07;p1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063326" y="1824666"/>
            <a:ext cx="6589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4754668"/>
            <a:ext cx="3654900" cy="9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98780" lvl="0" indent="-29908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98195" lvl="1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2pPr>
            <a:lvl3pPr marL="1196975" lvl="2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3pPr>
            <a:lvl4pPr marL="1596390" lvl="3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4pPr>
            <a:lvl5pPr marL="1995170" lvl="4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5pPr>
            <a:lvl6pPr marL="2394585" lvl="5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6pPr>
            <a:lvl7pPr marL="2793365" lvl="6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7pPr>
            <a:lvl8pPr marL="3192780" lvl="7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8pPr>
            <a:lvl9pPr marL="3591560" lvl="8" indent="-276860" algn="ctr">
              <a:spcBef>
                <a:spcPts val="1395"/>
              </a:spcBef>
              <a:spcAft>
                <a:spcPts val="139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725200"/>
            <a:ext cx="51762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bg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p1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28;p1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29;p1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30;p1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31;p1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32;p1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36;p14"/>
          <p:cNvSpPr/>
          <p:nvPr/>
        </p:nvSpPr>
        <p:spPr>
          <a:xfrm>
            <a:off x="156210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37;p14"/>
          <p:cNvSpPr/>
          <p:nvPr/>
        </p:nvSpPr>
        <p:spPr>
          <a:xfrm>
            <a:off x="1612900" y="2178050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38;p14"/>
          <p:cNvSpPr/>
          <p:nvPr/>
        </p:nvSpPr>
        <p:spPr>
          <a:xfrm>
            <a:off x="2690813" y="623728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39;p14"/>
          <p:cNvSpPr/>
          <p:nvPr/>
        </p:nvSpPr>
        <p:spPr>
          <a:xfrm>
            <a:off x="482600" y="64547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40;p14"/>
          <p:cNvSpPr/>
          <p:nvPr/>
        </p:nvSpPr>
        <p:spPr>
          <a:xfrm>
            <a:off x="407035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41;p14"/>
          <p:cNvSpPr/>
          <p:nvPr/>
        </p:nvSpPr>
        <p:spPr>
          <a:xfrm>
            <a:off x="742950" y="544036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42;p14"/>
          <p:cNvSpPr/>
          <p:nvPr/>
        </p:nvSpPr>
        <p:spPr>
          <a:xfrm>
            <a:off x="431800" y="1828800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43;p14"/>
          <p:cNvSpPr/>
          <p:nvPr/>
        </p:nvSpPr>
        <p:spPr>
          <a:xfrm>
            <a:off x="619125" y="295751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2311000"/>
            <a:ext cx="33816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2032662"/>
            <a:ext cx="3031500" cy="42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bg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5;p1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46;p1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47;p1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48;p1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49;p1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50;p1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54;p15"/>
          <p:cNvSpPr/>
          <p:nvPr/>
        </p:nvSpPr>
        <p:spPr>
          <a:xfrm>
            <a:off x="566738" y="3841750"/>
            <a:ext cx="153988" cy="190500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55;p15"/>
          <p:cNvSpPr/>
          <p:nvPr/>
        </p:nvSpPr>
        <p:spPr>
          <a:xfrm>
            <a:off x="712788" y="5689600"/>
            <a:ext cx="622300" cy="7938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56;p15"/>
          <p:cNvSpPr/>
          <p:nvPr/>
        </p:nvSpPr>
        <p:spPr>
          <a:xfrm>
            <a:off x="1219200" y="210343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57;p15"/>
          <p:cNvSpPr/>
          <p:nvPr/>
        </p:nvSpPr>
        <p:spPr>
          <a:xfrm>
            <a:off x="1335088" y="634365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58;p15"/>
          <p:cNvSpPr/>
          <p:nvPr/>
        </p:nvSpPr>
        <p:spPr>
          <a:xfrm>
            <a:off x="3751263" y="5967413"/>
            <a:ext cx="300038" cy="36513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59;p15"/>
          <p:cNvSpPr/>
          <p:nvPr/>
        </p:nvSpPr>
        <p:spPr>
          <a:xfrm>
            <a:off x="2281238" y="5930900"/>
            <a:ext cx="155575" cy="36513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3016530"/>
            <a:ext cx="30315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2524184"/>
            <a:ext cx="3031500" cy="4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1;p19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22;p19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23;p19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24;p19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25;p19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26;p19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32;p19"/>
          <p:cNvSpPr/>
          <p:nvPr/>
        </p:nvSpPr>
        <p:spPr>
          <a:xfrm>
            <a:off x="566738" y="431482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33;p19"/>
          <p:cNvSpPr/>
          <p:nvPr/>
        </p:nvSpPr>
        <p:spPr>
          <a:xfrm>
            <a:off x="1155700" y="4349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34;p19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35;p19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36;p19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37;p19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38;p19"/>
          <p:cNvSpPr/>
          <p:nvPr/>
        </p:nvSpPr>
        <p:spPr>
          <a:xfrm>
            <a:off x="530225" y="29638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39;p19"/>
          <p:cNvSpPr/>
          <p:nvPr/>
        </p:nvSpPr>
        <p:spPr>
          <a:xfrm>
            <a:off x="1092200" y="64976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40;p19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41;p19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42;p19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2023619"/>
            <a:ext cx="1332000" cy="365599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2540167"/>
            <a:ext cx="35754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4230318"/>
            <a:ext cx="1335000" cy="3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4753752"/>
            <a:ext cx="3578100" cy="82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2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65;p2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66;p2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67;p2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68;p2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69;p2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73;p21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74;p21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75;p2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76;p21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77;p2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78;p21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79;p21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80;p21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81;p2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82;p21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83;p2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384;p21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385;p21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2239118"/>
            <a:ext cx="34878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4235033"/>
            <a:ext cx="3552600" cy="109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bg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2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88;p2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89;p2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90;p2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91;p22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92;p22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712" name="Google Shape;400;p22"/>
          <p:cNvGrpSpPr/>
          <p:nvPr/>
        </p:nvGrpSpPr>
        <p:grpSpPr>
          <a:xfrm>
            <a:off x="369888" y="252413"/>
            <a:ext cx="7454900" cy="6370637"/>
            <a:chOff x="370211" y="189025"/>
            <a:chExt cx="7454477" cy="4778747"/>
          </a:xfrm>
        </p:grpSpPr>
        <p:sp>
          <p:nvSpPr>
            <p:cNvPr id="11" name="Google Shape;401;p22"/>
            <p:cNvSpPr/>
            <p:nvPr/>
          </p:nvSpPr>
          <p:spPr>
            <a:xfrm>
              <a:off x="3729170" y="4696266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02;p22"/>
            <p:cNvSpPr/>
            <p:nvPr/>
          </p:nvSpPr>
          <p:spPr>
            <a:xfrm>
              <a:off x="7408787" y="4903468"/>
              <a:ext cx="415901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03;p22"/>
            <p:cNvSpPr/>
            <p:nvPr/>
          </p:nvSpPr>
          <p:spPr>
            <a:xfrm>
              <a:off x="489266" y="3640012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04;p22"/>
            <p:cNvSpPr/>
            <p:nvPr/>
          </p:nvSpPr>
          <p:spPr>
            <a:xfrm>
              <a:off x="721028" y="131672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05;p22"/>
            <p:cNvSpPr/>
            <p:nvPr/>
          </p:nvSpPr>
          <p:spPr>
            <a:xfrm>
              <a:off x="379735" y="779670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06;p22"/>
            <p:cNvSpPr/>
            <p:nvPr/>
          </p:nvSpPr>
          <p:spPr>
            <a:xfrm>
              <a:off x="795637" y="4440241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07;p22"/>
            <p:cNvSpPr/>
            <p:nvPr/>
          </p:nvSpPr>
          <p:spPr>
            <a:xfrm>
              <a:off x="1919523" y="4903468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08;p22"/>
            <p:cNvSpPr/>
            <p:nvPr/>
          </p:nvSpPr>
          <p:spPr>
            <a:xfrm>
              <a:off x="6461102" y="477128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09;p22"/>
            <p:cNvSpPr/>
            <p:nvPr/>
          </p:nvSpPr>
          <p:spPr>
            <a:xfrm>
              <a:off x="411484" y="1594189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410;p22"/>
            <p:cNvSpPr/>
            <p:nvPr/>
          </p:nvSpPr>
          <p:spPr>
            <a:xfrm>
              <a:off x="4872106" y="325969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411;p22"/>
            <p:cNvSpPr/>
            <p:nvPr/>
          </p:nvSpPr>
          <p:spPr>
            <a:xfrm>
              <a:off x="370211" y="4106812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412;p22"/>
            <p:cNvSpPr/>
            <p:nvPr/>
          </p:nvSpPr>
          <p:spPr>
            <a:xfrm>
              <a:off x="965489" y="1219081"/>
              <a:ext cx="30160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413;p22"/>
            <p:cNvSpPr/>
            <p:nvPr/>
          </p:nvSpPr>
          <p:spPr>
            <a:xfrm>
              <a:off x="2008418" y="189025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3398151"/>
            <a:ext cx="2227200" cy="116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924641"/>
            <a:ext cx="2294100" cy="38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bg>
      <p:bgPr>
        <a:solidFill>
          <a:schemeClr val="bg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5;p23"/>
          <p:cNvSpPr/>
          <p:nvPr/>
        </p:nvSpPr>
        <p:spPr>
          <a:xfrm>
            <a:off x="271463" y="141288"/>
            <a:ext cx="8601075" cy="6575425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6;p23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17;p23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18;p23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19;p23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420;p2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26;p23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427;p23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428;p23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429;p23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430;p23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431;p23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432;p23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433;p23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434;p23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435;p23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436;p23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437;p23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438;p23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2414967"/>
            <a:ext cx="2228400" cy="9736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2414167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bg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0;p2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91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92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93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94;p26"/>
          <p:cNvSpPr/>
          <p:nvPr/>
        </p:nvSpPr>
        <p:spPr>
          <a:xfrm>
            <a:off x="1054100" y="730250"/>
            <a:ext cx="7029450" cy="5414963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495;p26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96;p26"/>
          <p:cNvSpPr/>
          <p:nvPr/>
        </p:nvSpPr>
        <p:spPr>
          <a:xfrm>
            <a:off x="1090613" y="787400"/>
            <a:ext cx="392113" cy="517525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506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507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508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509;p26"/>
          <p:cNvSpPr/>
          <p:nvPr/>
        </p:nvSpPr>
        <p:spPr>
          <a:xfrm>
            <a:off x="7715250" y="6527800"/>
            <a:ext cx="21748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510;p26"/>
          <p:cNvSpPr/>
          <p:nvPr/>
        </p:nvSpPr>
        <p:spPr>
          <a:xfrm>
            <a:off x="2832100" y="652780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511;p2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512;p26"/>
          <p:cNvSpPr/>
          <p:nvPr/>
        </p:nvSpPr>
        <p:spPr>
          <a:xfrm>
            <a:off x="873125" y="1958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513;p2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514;p26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515;p26"/>
          <p:cNvSpPr/>
          <p:nvPr/>
        </p:nvSpPr>
        <p:spPr>
          <a:xfrm>
            <a:off x="7273925" y="28416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516;p26"/>
          <p:cNvSpPr/>
          <p:nvPr/>
        </p:nvSpPr>
        <p:spPr>
          <a:xfrm>
            <a:off x="7962900" y="1984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517;p2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18;p26"/>
          <p:cNvSpPr/>
          <p:nvPr/>
        </p:nvSpPr>
        <p:spPr>
          <a:xfrm>
            <a:off x="379413" y="3652838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519;p26"/>
          <p:cNvSpPr/>
          <p:nvPr/>
        </p:nvSpPr>
        <p:spPr>
          <a:xfrm>
            <a:off x="1857375" y="1984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520;p26"/>
          <p:cNvSpPr/>
          <p:nvPr/>
        </p:nvSpPr>
        <p:spPr>
          <a:xfrm>
            <a:off x="2911475" y="2936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521;p26"/>
          <p:cNvSpPr/>
          <p:nvPr/>
        </p:nvSpPr>
        <p:spPr>
          <a:xfrm>
            <a:off x="1482725" y="481013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522;p26"/>
          <p:cNvSpPr/>
          <p:nvPr/>
        </p:nvSpPr>
        <p:spPr>
          <a:xfrm>
            <a:off x="5380038" y="63833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712500"/>
            <a:ext cx="55473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66210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794964"/>
            <a:ext cx="6246300" cy="40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391524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503618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2035138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3160950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427816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540284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bg>
      <p:bgPr>
        <a:solidFill>
          <a:schemeClr val="bg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30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02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03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04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09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610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611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612;p30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613;p30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614;p30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615;p30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616;p30"/>
          <p:cNvSpPr/>
          <p:nvPr/>
        </p:nvSpPr>
        <p:spPr>
          <a:xfrm>
            <a:off x="3594100" y="62849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617;p30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618;p30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619;p30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620;p30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621;p30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622;p30"/>
          <p:cNvSpPr/>
          <p:nvPr/>
        </p:nvSpPr>
        <p:spPr>
          <a:xfrm>
            <a:off x="1931988" y="63007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623;p30"/>
          <p:cNvSpPr/>
          <p:nvPr/>
        </p:nvSpPr>
        <p:spPr>
          <a:xfrm>
            <a:off x="330200" y="368141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624;p30"/>
          <p:cNvSpPr/>
          <p:nvPr/>
        </p:nvSpPr>
        <p:spPr>
          <a:xfrm>
            <a:off x="4357688" y="650081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3901797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9" y="4683967"/>
            <a:ext cx="2734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3055880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2270746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725200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0;p2"/>
          <p:cNvSpPr/>
          <p:nvPr/>
        </p:nvSpPr>
        <p:spPr>
          <a:xfrm>
            <a:off x="273050" y="6350000"/>
            <a:ext cx="8601075" cy="79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1;p2"/>
          <p:cNvSpPr/>
          <p:nvPr/>
        </p:nvSpPr>
        <p:spPr>
          <a:xfrm>
            <a:off x="2328863" y="6350000"/>
            <a:ext cx="65452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2;p2"/>
          <p:cNvSpPr/>
          <p:nvPr/>
        </p:nvSpPr>
        <p:spPr>
          <a:xfrm>
            <a:off x="2322513" y="6350000"/>
            <a:ext cx="2241550" cy="79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3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14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15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16;p2"/>
          <p:cNvSpPr/>
          <p:nvPr/>
        </p:nvSpPr>
        <p:spPr>
          <a:xfrm>
            <a:off x="1619250" y="2552700"/>
            <a:ext cx="5905500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7;p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18;p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9;p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20;p2"/>
          <p:cNvSpPr/>
          <p:nvPr/>
        </p:nvSpPr>
        <p:spPr>
          <a:xfrm>
            <a:off x="1703388" y="2640013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3;p2"/>
          <p:cNvSpPr/>
          <p:nvPr/>
        </p:nvSpPr>
        <p:spPr>
          <a:xfrm>
            <a:off x="6580188" y="6350000"/>
            <a:ext cx="2293938" cy="79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Google Shape;24;p2"/>
          <p:cNvSpPr/>
          <p:nvPr/>
        </p:nvSpPr>
        <p:spPr>
          <a:xfrm>
            <a:off x="7493000" y="4157663"/>
            <a:ext cx="20796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5;p2"/>
          <p:cNvSpPr/>
          <p:nvPr/>
        </p:nvSpPr>
        <p:spPr>
          <a:xfrm>
            <a:off x="7885113" y="357028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6;p2"/>
          <p:cNvSpPr/>
          <p:nvPr/>
        </p:nvSpPr>
        <p:spPr>
          <a:xfrm>
            <a:off x="8020050" y="11033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7;p2"/>
          <p:cNvSpPr/>
          <p:nvPr/>
        </p:nvSpPr>
        <p:spPr>
          <a:xfrm>
            <a:off x="1019175" y="3684588"/>
            <a:ext cx="2746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Google Shape;28;p2"/>
          <p:cNvSpPr/>
          <p:nvPr/>
        </p:nvSpPr>
        <p:spPr>
          <a:xfrm>
            <a:off x="1528763" y="911225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9;p2"/>
          <p:cNvSpPr/>
          <p:nvPr/>
        </p:nvSpPr>
        <p:spPr>
          <a:xfrm>
            <a:off x="8061325" y="55451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30;p2"/>
          <p:cNvSpPr/>
          <p:nvPr/>
        </p:nvSpPr>
        <p:spPr>
          <a:xfrm>
            <a:off x="6869113" y="4978400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31;p2"/>
          <p:cNvSpPr/>
          <p:nvPr/>
        </p:nvSpPr>
        <p:spPr>
          <a:xfrm>
            <a:off x="3935413" y="963613"/>
            <a:ext cx="201613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32;p2"/>
          <p:cNvSpPr/>
          <p:nvPr/>
        </p:nvSpPr>
        <p:spPr>
          <a:xfrm>
            <a:off x="6037263" y="71913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33;p2"/>
          <p:cNvSpPr/>
          <p:nvPr/>
        </p:nvSpPr>
        <p:spPr>
          <a:xfrm>
            <a:off x="2673350" y="555625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34;p2"/>
          <p:cNvSpPr/>
          <p:nvPr/>
        </p:nvSpPr>
        <p:spPr>
          <a:xfrm>
            <a:off x="941388" y="55610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35;p2"/>
          <p:cNvSpPr/>
          <p:nvPr/>
        </p:nvSpPr>
        <p:spPr>
          <a:xfrm>
            <a:off x="1373188" y="441325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434657"/>
            <a:ext cx="7717500" cy="120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40"/>
            </a:lvl9pPr>
          </a:lstStyle>
          <a:p/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1" y="2539067"/>
            <a:ext cx="5373900" cy="69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45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5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oogle Shape;37;p3"/>
          <p:cNvGrpSpPr/>
          <p:nvPr/>
        </p:nvGrpSpPr>
        <p:grpSpPr>
          <a:xfrm>
            <a:off x="271463" y="149225"/>
            <a:ext cx="8601075" cy="6573838"/>
            <a:chOff x="270825" y="111595"/>
            <a:chExt cx="8602334" cy="4930561"/>
          </a:xfrm>
        </p:grpSpPr>
        <p:sp>
          <p:nvSpPr>
            <p:cNvPr id="5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9;p3"/>
            <p:cNvSpPr/>
            <p:nvPr/>
          </p:nvSpPr>
          <p:spPr>
            <a:xfrm>
              <a:off x="481993" y="250904"/>
              <a:ext cx="76211" cy="75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Google Shape;40;p3"/>
            <p:cNvSpPr/>
            <p:nvPr/>
          </p:nvSpPr>
          <p:spPr>
            <a:xfrm>
              <a:off x="605836" y="250904"/>
              <a:ext cx="76211" cy="750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Google Shape;41;p3"/>
            <p:cNvSpPr/>
            <p:nvPr/>
          </p:nvSpPr>
          <p:spPr>
            <a:xfrm>
              <a:off x="728092" y="250904"/>
              <a:ext cx="76211" cy="75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796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defRPr/>
              </a:pPr>
              <a:endParaRPr kumimoji="0" lang="vi-VN" altLang="vi-V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7827" name="Google Shape;42;p3"/>
          <p:cNvGrpSpPr/>
          <p:nvPr/>
        </p:nvGrpSpPr>
        <p:grpSpPr>
          <a:xfrm>
            <a:off x="325438" y="434975"/>
            <a:ext cx="2449512" cy="6062663"/>
            <a:chOff x="326011" y="326378"/>
            <a:chExt cx="2449272" cy="4547269"/>
          </a:xfrm>
        </p:grpSpPr>
        <p:sp>
          <p:nvSpPr>
            <p:cNvPr id="10" name="Google Shape;43;p3"/>
            <p:cNvSpPr/>
            <p:nvPr/>
          </p:nvSpPr>
          <p:spPr>
            <a:xfrm>
              <a:off x="2559404" y="4821256"/>
              <a:ext cx="215879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4;p3"/>
            <p:cNvSpPr/>
            <p:nvPr/>
          </p:nvSpPr>
          <p:spPr>
            <a:xfrm>
              <a:off x="611733" y="348172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5;p3"/>
            <p:cNvSpPr/>
            <p:nvPr/>
          </p:nvSpPr>
          <p:spPr>
            <a:xfrm>
              <a:off x="749831" y="1246787"/>
              <a:ext cx="65082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6;p3"/>
            <p:cNvSpPr/>
            <p:nvPr/>
          </p:nvSpPr>
          <p:spPr>
            <a:xfrm>
              <a:off x="379981" y="780034"/>
              <a:ext cx="65081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7;p3"/>
            <p:cNvSpPr/>
            <p:nvPr/>
          </p:nvSpPr>
          <p:spPr>
            <a:xfrm>
              <a:off x="553001" y="4575973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8;p3"/>
            <p:cNvSpPr/>
            <p:nvPr/>
          </p:nvSpPr>
          <p:spPr>
            <a:xfrm>
              <a:off x="445061" y="279111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9;p3"/>
            <p:cNvSpPr/>
            <p:nvPr/>
          </p:nvSpPr>
          <p:spPr>
            <a:xfrm>
              <a:off x="326011" y="1798078"/>
              <a:ext cx="301595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50;p3"/>
            <p:cNvSpPr/>
            <p:nvPr/>
          </p:nvSpPr>
          <p:spPr>
            <a:xfrm>
              <a:off x="1375245" y="326378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1;p3"/>
            <p:cNvSpPr/>
            <p:nvPr/>
          </p:nvSpPr>
          <p:spPr>
            <a:xfrm>
              <a:off x="1375245" y="4809349"/>
              <a:ext cx="63494" cy="64298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52;p3"/>
            <p:cNvSpPr/>
            <p:nvPr/>
          </p:nvSpPr>
          <p:spPr>
            <a:xfrm>
              <a:off x="370457" y="4106839"/>
              <a:ext cx="300008" cy="39293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53;p3"/>
            <p:cNvSpPr/>
            <p:nvPr/>
          </p:nvSpPr>
          <p:spPr>
            <a:xfrm>
              <a:off x="370457" y="1070563"/>
              <a:ext cx="300008" cy="40484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" name="Google Shape;54;p3"/>
          <p:cNvSpPr/>
          <p:nvPr/>
        </p:nvSpPr>
        <p:spPr>
          <a:xfrm>
            <a:off x="1112838" y="1176338"/>
            <a:ext cx="6878638" cy="4968875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Google Shape;55;p3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6;p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1" y="786178"/>
            <a:ext cx="58821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40"/>
            </a:lvl9pPr>
          </a:lstStyle>
          <a:p/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3819713"/>
            <a:ext cx="5904300" cy="194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75"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1;p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2;p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3;p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4;p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65;p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553167"/>
            <a:ext cx="7702200" cy="451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4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70;p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71;p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72;p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73;p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74;p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80;p5"/>
          <p:cNvSpPr/>
          <p:nvPr/>
        </p:nvSpPr>
        <p:spPr>
          <a:xfrm>
            <a:off x="2559050" y="642937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81;p5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82;p5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83;p5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84;p5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85;p5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86;p5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87;p5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88;p5"/>
          <p:cNvSpPr/>
          <p:nvPr/>
        </p:nvSpPr>
        <p:spPr>
          <a:xfrm>
            <a:off x="1374775" y="64119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89;p5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90;p5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899767"/>
            <a:ext cx="27528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3433241"/>
            <a:ext cx="2514900" cy="141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899767"/>
            <a:ext cx="2752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3434842"/>
            <a:ext cx="2514600" cy="141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93;p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94;p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95;p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96;p6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97;p6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99;p6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00;p6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01;p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02;p6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03;p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04;p6"/>
          <p:cNvSpPr/>
          <p:nvPr/>
        </p:nvSpPr>
        <p:spPr>
          <a:xfrm>
            <a:off x="566738" y="65293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05;p6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106;p6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07;p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08;p6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109;p6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110;p6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111;p6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112;p6"/>
          <p:cNvSpPr/>
          <p:nvPr/>
        </p:nvSpPr>
        <p:spPr>
          <a:xfrm>
            <a:off x="6035675" y="396875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8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37;p8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38;p8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39;p8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41;p8"/>
          <p:cNvSpPr/>
          <p:nvPr/>
        </p:nvSpPr>
        <p:spPr>
          <a:xfrm>
            <a:off x="611188" y="46418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42;p8"/>
          <p:cNvSpPr/>
          <p:nvPr/>
        </p:nvSpPr>
        <p:spPr>
          <a:xfrm>
            <a:off x="750888" y="16621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43;p8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44;p8"/>
          <p:cNvSpPr/>
          <p:nvPr/>
        </p:nvSpPr>
        <p:spPr>
          <a:xfrm>
            <a:off x="552450" y="6102350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45;p8"/>
          <p:cNvSpPr/>
          <p:nvPr/>
        </p:nvSpPr>
        <p:spPr>
          <a:xfrm>
            <a:off x="444500" y="3721100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46;p8"/>
          <p:cNvSpPr/>
          <p:nvPr/>
        </p:nvSpPr>
        <p:spPr>
          <a:xfrm>
            <a:off x="325438" y="2397125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7;p8"/>
          <p:cNvSpPr/>
          <p:nvPr/>
        </p:nvSpPr>
        <p:spPr>
          <a:xfrm>
            <a:off x="1374775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48;p8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49;p8"/>
          <p:cNvSpPr/>
          <p:nvPr/>
        </p:nvSpPr>
        <p:spPr>
          <a:xfrm>
            <a:off x="369888" y="142716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41076" y="709842"/>
            <a:ext cx="6474600" cy="66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055" b="1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0;p1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91;p1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92;p1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193;p1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196;p1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97;p11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98;p1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99;p11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00;p1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01;p1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02;p11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03;p11"/>
          <p:cNvSpPr/>
          <p:nvPr/>
        </p:nvSpPr>
        <p:spPr>
          <a:xfrm>
            <a:off x="1282700" y="63674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04;p11"/>
          <p:cNvSpPr/>
          <p:nvPr/>
        </p:nvSpPr>
        <p:spPr>
          <a:xfrm>
            <a:off x="552450" y="3322638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05;p11"/>
          <p:cNvSpPr/>
          <p:nvPr/>
        </p:nvSpPr>
        <p:spPr>
          <a:xfrm>
            <a:off x="982663" y="89376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06;p1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07;p1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063326" y="1824666"/>
            <a:ext cx="6589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75"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4754668"/>
            <a:ext cx="3654900" cy="9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98780" lvl="0" indent="-29908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98195" lvl="1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2pPr>
            <a:lvl3pPr marL="1196975" lvl="2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3pPr>
            <a:lvl4pPr marL="1596390" lvl="3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4pPr>
            <a:lvl5pPr marL="1995170" lvl="4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5pPr>
            <a:lvl6pPr marL="2394585" lvl="5" indent="-276860" algn="ctr">
              <a:spcBef>
                <a:spcPts val="1395"/>
              </a:spcBef>
              <a:spcAft>
                <a:spcPts val="0"/>
              </a:spcAft>
              <a:buSzPts val="1400"/>
              <a:buChar char="■"/>
              <a:defRPr/>
            </a:lvl6pPr>
            <a:lvl7pPr marL="2793365" lvl="6" indent="-276860" algn="ctr">
              <a:spcBef>
                <a:spcPts val="1395"/>
              </a:spcBef>
              <a:spcAft>
                <a:spcPts val="0"/>
              </a:spcAft>
              <a:buSzPts val="1400"/>
              <a:buChar char="●"/>
              <a:defRPr/>
            </a:lvl7pPr>
            <a:lvl8pPr marL="3192780" lvl="7" indent="-276860" algn="ctr">
              <a:spcBef>
                <a:spcPts val="1395"/>
              </a:spcBef>
              <a:spcAft>
                <a:spcPts val="0"/>
              </a:spcAft>
              <a:buSzPts val="1400"/>
              <a:buChar char="○"/>
              <a:defRPr/>
            </a:lvl8pPr>
            <a:lvl9pPr marL="3591560" lvl="8" indent="-276860" algn="ctr">
              <a:spcBef>
                <a:spcPts val="1395"/>
              </a:spcBef>
              <a:spcAft>
                <a:spcPts val="139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725200"/>
            <a:ext cx="51762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bg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p14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28;p14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29;p14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30;p14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31;p14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32;p14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36;p14"/>
          <p:cNvSpPr/>
          <p:nvPr/>
        </p:nvSpPr>
        <p:spPr>
          <a:xfrm>
            <a:off x="156210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37;p14"/>
          <p:cNvSpPr/>
          <p:nvPr/>
        </p:nvSpPr>
        <p:spPr>
          <a:xfrm>
            <a:off x="1612900" y="2178050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38;p14"/>
          <p:cNvSpPr/>
          <p:nvPr/>
        </p:nvSpPr>
        <p:spPr>
          <a:xfrm>
            <a:off x="2690813" y="6237288"/>
            <a:ext cx="4143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39;p14"/>
          <p:cNvSpPr/>
          <p:nvPr/>
        </p:nvSpPr>
        <p:spPr>
          <a:xfrm>
            <a:off x="482600" y="64547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40;p14"/>
          <p:cNvSpPr/>
          <p:nvPr/>
        </p:nvSpPr>
        <p:spPr>
          <a:xfrm>
            <a:off x="4070350" y="5548313"/>
            <a:ext cx="50800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41;p14"/>
          <p:cNvSpPr/>
          <p:nvPr/>
        </p:nvSpPr>
        <p:spPr>
          <a:xfrm>
            <a:off x="742950" y="544036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42;p14"/>
          <p:cNvSpPr/>
          <p:nvPr/>
        </p:nvSpPr>
        <p:spPr>
          <a:xfrm>
            <a:off x="431800" y="1828800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43;p14"/>
          <p:cNvSpPr/>
          <p:nvPr/>
        </p:nvSpPr>
        <p:spPr>
          <a:xfrm>
            <a:off x="619125" y="2957513"/>
            <a:ext cx="49213" cy="666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2311000"/>
            <a:ext cx="33816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2032662"/>
            <a:ext cx="3031500" cy="42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bg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5;p15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46;p15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247;p15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48;p15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49;p15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50;p15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54;p15"/>
          <p:cNvSpPr/>
          <p:nvPr/>
        </p:nvSpPr>
        <p:spPr>
          <a:xfrm>
            <a:off x="566738" y="3841750"/>
            <a:ext cx="153988" cy="190500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55;p15"/>
          <p:cNvSpPr/>
          <p:nvPr/>
        </p:nvSpPr>
        <p:spPr>
          <a:xfrm>
            <a:off x="712788" y="5689600"/>
            <a:ext cx="622300" cy="7938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56;p15"/>
          <p:cNvSpPr/>
          <p:nvPr/>
        </p:nvSpPr>
        <p:spPr>
          <a:xfrm>
            <a:off x="1219200" y="2103438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57;p15"/>
          <p:cNvSpPr/>
          <p:nvPr/>
        </p:nvSpPr>
        <p:spPr>
          <a:xfrm>
            <a:off x="1335088" y="634365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258;p15"/>
          <p:cNvSpPr/>
          <p:nvPr/>
        </p:nvSpPr>
        <p:spPr>
          <a:xfrm>
            <a:off x="3751263" y="5967413"/>
            <a:ext cx="300038" cy="36513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59;p15"/>
          <p:cNvSpPr/>
          <p:nvPr/>
        </p:nvSpPr>
        <p:spPr>
          <a:xfrm>
            <a:off x="2281238" y="5930900"/>
            <a:ext cx="155575" cy="36513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3016530"/>
            <a:ext cx="3031500" cy="11248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2524184"/>
            <a:ext cx="3031500" cy="4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1;p19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22;p19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23;p19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24;p19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25;p19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26;p19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32;p19"/>
          <p:cNvSpPr/>
          <p:nvPr/>
        </p:nvSpPr>
        <p:spPr>
          <a:xfrm>
            <a:off x="566738" y="4314825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33;p19"/>
          <p:cNvSpPr/>
          <p:nvPr/>
        </p:nvSpPr>
        <p:spPr>
          <a:xfrm>
            <a:off x="1155700" y="43497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34;p19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35;p19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36;p19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37;p19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38;p19"/>
          <p:cNvSpPr/>
          <p:nvPr/>
        </p:nvSpPr>
        <p:spPr>
          <a:xfrm>
            <a:off x="530225" y="296386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39;p19"/>
          <p:cNvSpPr/>
          <p:nvPr/>
        </p:nvSpPr>
        <p:spPr>
          <a:xfrm>
            <a:off x="1092200" y="64976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40;p19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41;p19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42;p19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2023619"/>
            <a:ext cx="1332000" cy="365599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2540167"/>
            <a:ext cx="35754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4230318"/>
            <a:ext cx="1335000" cy="36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4753752"/>
            <a:ext cx="3578100" cy="82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21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65;p21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66;p21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67;p21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68;p21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69;p21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373;p21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374;p21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375;p21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376;p21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377;p21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378;p21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379;p21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380;p21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381;p21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82;p21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83;p21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384;p21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385;p21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2239118"/>
            <a:ext cx="3487800" cy="82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4235033"/>
            <a:ext cx="3552600" cy="109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5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bg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22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88;p22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89;p22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90;p22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391;p22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392;p22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072" name="Google Shape;400;p22"/>
          <p:cNvGrpSpPr/>
          <p:nvPr/>
        </p:nvGrpSpPr>
        <p:grpSpPr>
          <a:xfrm>
            <a:off x="369888" y="252413"/>
            <a:ext cx="7454900" cy="6370637"/>
            <a:chOff x="370211" y="189025"/>
            <a:chExt cx="7454477" cy="4778747"/>
          </a:xfrm>
        </p:grpSpPr>
        <p:sp>
          <p:nvSpPr>
            <p:cNvPr id="11" name="Google Shape;401;p22"/>
            <p:cNvSpPr/>
            <p:nvPr/>
          </p:nvSpPr>
          <p:spPr>
            <a:xfrm>
              <a:off x="3729170" y="4696266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02;p22"/>
            <p:cNvSpPr/>
            <p:nvPr/>
          </p:nvSpPr>
          <p:spPr>
            <a:xfrm>
              <a:off x="7408787" y="4903468"/>
              <a:ext cx="415901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03;p22"/>
            <p:cNvSpPr/>
            <p:nvPr/>
          </p:nvSpPr>
          <p:spPr>
            <a:xfrm>
              <a:off x="489266" y="3640012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04;p22"/>
            <p:cNvSpPr/>
            <p:nvPr/>
          </p:nvSpPr>
          <p:spPr>
            <a:xfrm>
              <a:off x="721028" y="131672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05;p22"/>
            <p:cNvSpPr/>
            <p:nvPr/>
          </p:nvSpPr>
          <p:spPr>
            <a:xfrm>
              <a:off x="379735" y="779670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06;p22"/>
            <p:cNvSpPr/>
            <p:nvPr/>
          </p:nvSpPr>
          <p:spPr>
            <a:xfrm>
              <a:off x="795637" y="4440241"/>
              <a:ext cx="63496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07;p22"/>
            <p:cNvSpPr/>
            <p:nvPr/>
          </p:nvSpPr>
          <p:spPr>
            <a:xfrm>
              <a:off x="1919523" y="4903468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08;p22"/>
            <p:cNvSpPr/>
            <p:nvPr/>
          </p:nvSpPr>
          <p:spPr>
            <a:xfrm>
              <a:off x="6461102" y="4771288"/>
              <a:ext cx="65084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09;p22"/>
            <p:cNvSpPr/>
            <p:nvPr/>
          </p:nvSpPr>
          <p:spPr>
            <a:xfrm>
              <a:off x="411484" y="1594189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410;p22"/>
            <p:cNvSpPr/>
            <p:nvPr/>
          </p:nvSpPr>
          <p:spPr>
            <a:xfrm>
              <a:off x="4872106" y="325969"/>
              <a:ext cx="65083" cy="64304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411;p22"/>
            <p:cNvSpPr/>
            <p:nvPr/>
          </p:nvSpPr>
          <p:spPr>
            <a:xfrm>
              <a:off x="370211" y="4106812"/>
              <a:ext cx="301608" cy="3929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412;p22"/>
            <p:cNvSpPr/>
            <p:nvPr/>
          </p:nvSpPr>
          <p:spPr>
            <a:xfrm>
              <a:off x="965489" y="1219081"/>
              <a:ext cx="30160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413;p22"/>
            <p:cNvSpPr/>
            <p:nvPr/>
          </p:nvSpPr>
          <p:spPr>
            <a:xfrm>
              <a:off x="2008418" y="189025"/>
              <a:ext cx="215888" cy="40488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798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38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725721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3398151"/>
            <a:ext cx="2227200" cy="116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924641"/>
            <a:ext cx="2294100" cy="38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925641"/>
            <a:ext cx="2294100" cy="37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3400551"/>
            <a:ext cx="2231100" cy="115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bg>
      <p:bgPr>
        <a:solidFill>
          <a:schemeClr val="bg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5;p23"/>
          <p:cNvSpPr/>
          <p:nvPr/>
        </p:nvSpPr>
        <p:spPr>
          <a:xfrm>
            <a:off x="271463" y="141288"/>
            <a:ext cx="8601075" cy="6575425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6;p23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17;p23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18;p23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19;p23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420;p23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26;p23"/>
          <p:cNvSpPr/>
          <p:nvPr/>
        </p:nvSpPr>
        <p:spPr>
          <a:xfrm>
            <a:off x="3729038" y="6261100"/>
            <a:ext cx="215900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427;p23"/>
          <p:cNvSpPr/>
          <p:nvPr/>
        </p:nvSpPr>
        <p:spPr>
          <a:xfrm>
            <a:off x="7408863" y="6537325"/>
            <a:ext cx="4159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428;p23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429;p23"/>
          <p:cNvSpPr/>
          <p:nvPr/>
        </p:nvSpPr>
        <p:spPr>
          <a:xfrm>
            <a:off x="720725" y="17557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430;p23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431;p23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432;p23"/>
          <p:cNvSpPr/>
          <p:nvPr/>
        </p:nvSpPr>
        <p:spPr>
          <a:xfrm>
            <a:off x="1919288" y="653732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433;p23"/>
          <p:cNvSpPr/>
          <p:nvPr/>
        </p:nvSpPr>
        <p:spPr>
          <a:xfrm>
            <a:off x="6461125" y="6361113"/>
            <a:ext cx="63500" cy="8731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434;p23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435;p23"/>
          <p:cNvSpPr/>
          <p:nvPr/>
        </p:nvSpPr>
        <p:spPr>
          <a:xfrm>
            <a:off x="4872038" y="434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436;p23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437;p23"/>
          <p:cNvSpPr/>
          <p:nvPr/>
        </p:nvSpPr>
        <p:spPr>
          <a:xfrm>
            <a:off x="965200" y="1625600"/>
            <a:ext cx="3016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438;p23"/>
          <p:cNvSpPr/>
          <p:nvPr/>
        </p:nvSpPr>
        <p:spPr>
          <a:xfrm>
            <a:off x="2008188" y="252413"/>
            <a:ext cx="215900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719334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2414967"/>
            <a:ext cx="2228400" cy="973601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2414167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4636209"/>
            <a:ext cx="2225400" cy="9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bg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0;p26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91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92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93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94;p26"/>
          <p:cNvSpPr/>
          <p:nvPr/>
        </p:nvSpPr>
        <p:spPr>
          <a:xfrm>
            <a:off x="1054100" y="730250"/>
            <a:ext cx="7029450" cy="5414963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495;p26"/>
          <p:cNvSpPr/>
          <p:nvPr/>
        </p:nvSpPr>
        <p:spPr>
          <a:xfrm>
            <a:off x="814388" y="712788"/>
            <a:ext cx="7432675" cy="66675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496;p26"/>
          <p:cNvSpPr/>
          <p:nvPr/>
        </p:nvSpPr>
        <p:spPr>
          <a:xfrm>
            <a:off x="1090613" y="787400"/>
            <a:ext cx="392113" cy="517525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506;p26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507;p26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508;p26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509;p26"/>
          <p:cNvSpPr/>
          <p:nvPr/>
        </p:nvSpPr>
        <p:spPr>
          <a:xfrm>
            <a:off x="7715250" y="6527800"/>
            <a:ext cx="21748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510;p26"/>
          <p:cNvSpPr/>
          <p:nvPr/>
        </p:nvSpPr>
        <p:spPr>
          <a:xfrm>
            <a:off x="2832100" y="6527800"/>
            <a:ext cx="4143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511;p26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512;p26"/>
          <p:cNvSpPr/>
          <p:nvPr/>
        </p:nvSpPr>
        <p:spPr>
          <a:xfrm>
            <a:off x="873125" y="19589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513;p26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514;p26"/>
          <p:cNvSpPr/>
          <p:nvPr/>
        </p:nvSpPr>
        <p:spPr>
          <a:xfrm>
            <a:off x="795338" y="59197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515;p26"/>
          <p:cNvSpPr/>
          <p:nvPr/>
        </p:nvSpPr>
        <p:spPr>
          <a:xfrm>
            <a:off x="7273925" y="28416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516;p26"/>
          <p:cNvSpPr/>
          <p:nvPr/>
        </p:nvSpPr>
        <p:spPr>
          <a:xfrm>
            <a:off x="7962900" y="1984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517;p26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518;p26"/>
          <p:cNvSpPr/>
          <p:nvPr/>
        </p:nvSpPr>
        <p:spPr>
          <a:xfrm>
            <a:off x="379413" y="3652838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519;p26"/>
          <p:cNvSpPr/>
          <p:nvPr/>
        </p:nvSpPr>
        <p:spPr>
          <a:xfrm>
            <a:off x="1857375" y="19843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520;p26"/>
          <p:cNvSpPr/>
          <p:nvPr/>
        </p:nvSpPr>
        <p:spPr>
          <a:xfrm>
            <a:off x="2911475" y="2936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521;p26"/>
          <p:cNvSpPr/>
          <p:nvPr/>
        </p:nvSpPr>
        <p:spPr>
          <a:xfrm>
            <a:off x="1482725" y="481013"/>
            <a:ext cx="415925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522;p26"/>
          <p:cNvSpPr/>
          <p:nvPr/>
        </p:nvSpPr>
        <p:spPr>
          <a:xfrm>
            <a:off x="5380038" y="6383338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712500"/>
            <a:ext cx="55473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66210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794964"/>
            <a:ext cx="6246300" cy="40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391524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5036181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2035138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3160950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427816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5402846"/>
            <a:ext cx="62463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bg>
      <p:bgPr>
        <a:solidFill>
          <a:schemeClr val="bg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30"/>
          <p:cNvSpPr/>
          <p:nvPr/>
        </p:nvSpPr>
        <p:spPr>
          <a:xfrm>
            <a:off x="271463" y="149225"/>
            <a:ext cx="8601075" cy="6573838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602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603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604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609;p30"/>
          <p:cNvSpPr/>
          <p:nvPr/>
        </p:nvSpPr>
        <p:spPr>
          <a:xfrm>
            <a:off x="482600" y="334963"/>
            <a:ext cx="76200" cy="100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610;p30"/>
          <p:cNvSpPr/>
          <p:nvPr/>
        </p:nvSpPr>
        <p:spPr>
          <a:xfrm>
            <a:off x="606425" y="334963"/>
            <a:ext cx="74613" cy="100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611;p30"/>
          <p:cNvSpPr/>
          <p:nvPr/>
        </p:nvSpPr>
        <p:spPr>
          <a:xfrm>
            <a:off x="728663" y="334963"/>
            <a:ext cx="76200" cy="10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612;p30"/>
          <p:cNvSpPr/>
          <p:nvPr/>
        </p:nvSpPr>
        <p:spPr>
          <a:xfrm>
            <a:off x="488950" y="485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613;p30"/>
          <p:cNvSpPr/>
          <p:nvPr/>
        </p:nvSpPr>
        <p:spPr>
          <a:xfrm>
            <a:off x="573088" y="1857375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614;p30"/>
          <p:cNvSpPr/>
          <p:nvPr/>
        </p:nvSpPr>
        <p:spPr>
          <a:xfrm>
            <a:off x="379413" y="1039813"/>
            <a:ext cx="65088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615;p30"/>
          <p:cNvSpPr/>
          <p:nvPr/>
        </p:nvSpPr>
        <p:spPr>
          <a:xfrm>
            <a:off x="566738" y="6122988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616;p30"/>
          <p:cNvSpPr/>
          <p:nvPr/>
        </p:nvSpPr>
        <p:spPr>
          <a:xfrm>
            <a:off x="3594100" y="6284913"/>
            <a:ext cx="63500" cy="85725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617;p30"/>
          <p:cNvSpPr/>
          <p:nvPr/>
        </p:nvSpPr>
        <p:spPr>
          <a:xfrm>
            <a:off x="814388" y="719138"/>
            <a:ext cx="7432675" cy="668338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618;p30"/>
          <p:cNvSpPr/>
          <p:nvPr/>
        </p:nvSpPr>
        <p:spPr>
          <a:xfrm>
            <a:off x="1092200" y="793750"/>
            <a:ext cx="392113" cy="519113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619;p30"/>
          <p:cNvSpPr/>
          <p:nvPr/>
        </p:nvSpPr>
        <p:spPr>
          <a:xfrm>
            <a:off x="412750" y="2125663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620;p30"/>
          <p:cNvSpPr/>
          <p:nvPr/>
        </p:nvSpPr>
        <p:spPr>
          <a:xfrm>
            <a:off x="369888" y="54752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621;p30"/>
          <p:cNvSpPr/>
          <p:nvPr/>
        </p:nvSpPr>
        <p:spPr>
          <a:xfrm>
            <a:off x="479425" y="1524000"/>
            <a:ext cx="300038" cy="5238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622;p30"/>
          <p:cNvSpPr/>
          <p:nvPr/>
        </p:nvSpPr>
        <p:spPr>
          <a:xfrm>
            <a:off x="1931988" y="6300788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623;p30"/>
          <p:cNvSpPr/>
          <p:nvPr/>
        </p:nvSpPr>
        <p:spPr>
          <a:xfrm>
            <a:off x="330200" y="3681413"/>
            <a:ext cx="300038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624;p30"/>
          <p:cNvSpPr/>
          <p:nvPr/>
        </p:nvSpPr>
        <p:spPr>
          <a:xfrm>
            <a:off x="4357688" y="6500813"/>
            <a:ext cx="301625" cy="5397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3901797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9" y="4683967"/>
            <a:ext cx="27342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3055880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2270746"/>
            <a:ext cx="2736300" cy="5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10"/>
            </a:lvl9pPr>
          </a:lstStyle>
          <a:p/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725200"/>
            <a:ext cx="6486900" cy="63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split orient="vert" dir="in"/>
    <p:sndAc>
      <p:stSnd>
        <p:snd r:embed="rId20" name="CLICK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>
          <a:xfrm>
            <a:off x="614363" y="593725"/>
            <a:ext cx="8218487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>
          <a:xfrm>
            <a:off x="506413" y="1536700"/>
            <a:ext cx="8326437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Google Shape;6;p1"/>
          <p:cNvSpPr txBox="1">
            <a:spLocks noGrp="1"/>
          </p:cNvSpPr>
          <p:nvPr>
            <p:ph type="title"/>
          </p:nvPr>
        </p:nvSpPr>
        <p:spPr>
          <a:xfrm>
            <a:off x="614363" y="593725"/>
            <a:ext cx="8218487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  <p:sp>
        <p:nvSpPr>
          <p:cNvPr id="5123" name="Google Shape;7;p1"/>
          <p:cNvSpPr txBox="1">
            <a:spLocks noGrp="1"/>
          </p:cNvSpPr>
          <p:nvPr>
            <p:ph type="body" idx="1"/>
          </p:nvPr>
        </p:nvSpPr>
        <p:spPr>
          <a:xfrm>
            <a:off x="506413" y="1536700"/>
            <a:ext cx="8326437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Google Shape;6;p1"/>
          <p:cNvSpPr txBox="1">
            <a:spLocks noGrp="1"/>
          </p:cNvSpPr>
          <p:nvPr>
            <p:ph type="title"/>
          </p:nvPr>
        </p:nvSpPr>
        <p:spPr>
          <a:xfrm>
            <a:off x="614363" y="593725"/>
            <a:ext cx="8218487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  <p:sp>
        <p:nvSpPr>
          <p:cNvPr id="614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413" y="1536700"/>
            <a:ext cx="8326437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2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2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Google Shape;1175;p37"/>
          <p:cNvSpPr>
            <a:spLocks noGrp="1"/>
          </p:cNvSpPr>
          <p:nvPr>
            <p:ph type="title"/>
          </p:nvPr>
        </p:nvSpPr>
        <p:spPr>
          <a:xfrm>
            <a:off x="2073275" y="3657600"/>
            <a:ext cx="4997450" cy="842963"/>
          </a:xfrm>
        </p:spPr>
        <p:txBody>
          <a:bodyPr vert="horz" wrap="square" lIns="91425" tIns="91425" rIns="91425" bIns="91425" anchor="ctr" anchorCtr="0"/>
          <a:p>
            <a:pPr defTabSz="457200">
              <a:spcBef>
                <a:spcPct val="0"/>
              </a:spcBef>
              <a:spcAft>
                <a:spcPct val="0"/>
              </a:spcAft>
            </a:pPr>
            <a:br>
              <a:rPr lang="vi-VN" altLang="en-US" kern="1200" dirty="0">
                <a:latin typeface="Tahoma" panose="020B0604030504040204" pitchFamily="34" charset="0"/>
                <a:ea typeface="+mj-ea"/>
                <a:cs typeface="+mj-cs"/>
              </a:rPr>
            </a:b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9331" name="Google Shape;1177;p37"/>
          <p:cNvSpPr>
            <a:spLocks noGrp="1"/>
          </p:cNvSpPr>
          <p:nvPr>
            <p:ph type="title" idx="2"/>
          </p:nvPr>
        </p:nvSpPr>
        <p:spPr>
          <a:xfrm>
            <a:off x="762000" y="1219200"/>
            <a:ext cx="7010400" cy="3946525"/>
          </a:xfrm>
        </p:spPr>
        <p:txBody>
          <a:bodyPr vert="horz" wrap="square" lIns="91425" tIns="91425" rIns="91425" bIns="91425" anchor="ctr" anchorCtr="0"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</a:t>
            </a:r>
            <a:r>
              <a:rPr lang="en-US" altLang="en-US" sz="4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Ủ ĐỀ</a:t>
            </a:r>
            <a:r>
              <a:rPr lang="vi-VN" altLang="en-US" sz="4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</a:t>
            </a:r>
            <a:r>
              <a:rPr lang="vi-VN" altLang="en-US" sz="4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NHÀ Ở</a:t>
            </a:r>
            <a:br>
              <a:rPr lang="vi-VN" altLang="en-US" sz="4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sz="4000" b="1" kern="1200" dirty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</a:t>
            </a:r>
            <a:r>
              <a:rPr lang="vi-VN" altLang="en-US" sz="40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 Ở ĐỐI VỚI </a:t>
            </a:r>
            <a:br>
              <a:rPr lang="en-US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 NGƯỜ</a:t>
            </a:r>
            <a:r>
              <a:rPr lang="en-US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vi-VN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(Tiết 1)</a:t>
            </a:r>
            <a:br>
              <a:rPr lang="vi-VN" altLang="en-US" sz="40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4000" b="1" kern="12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685800" y="1447800"/>
            <a:ext cx="7307263" cy="40132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kern="1200" dirty="0">
                <a:solidFill>
                  <a:srgbClr val="C4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Đặc điểm của nh</a:t>
            </a:r>
            <a:r>
              <a:rPr lang="vi-VN" altLang="en-US" sz="5400" b="1" kern="1200" dirty="0">
                <a:solidFill>
                  <a:srgbClr val="C42F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5400" b="1" kern="1200" dirty="0">
                <a:solidFill>
                  <a:srgbClr val="C4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ở:</a:t>
            </a:r>
            <a:endParaRPr lang="en-US" altLang="en-US" sz="5400" b="1" kern="1200" dirty="0">
              <a:solidFill>
                <a:srgbClr val="C42F1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1/Cấu tạo chung của nh</a:t>
            </a: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</a:t>
            </a:r>
            <a:endParaRPr lang="en-US" altLang="vi-VN" sz="4000" kern="1200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2/Các khu vực chính trong nh</a:t>
            </a: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40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</a:t>
            </a:r>
            <a:endParaRPr lang="en-US" altLang="vi-VN" sz="4000" kern="1200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ts val="1200"/>
              </a:spcAft>
            </a:pPr>
            <a:endParaRPr lang="vi-VN" altLang="vi-VN" sz="4400" kern="1200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690" name="Shape 1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0"/>
            <a:ext cx="8001000" cy="636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TextBox 1"/>
          <p:cNvSpPr txBox="1"/>
          <p:nvPr/>
        </p:nvSpPr>
        <p:spPr>
          <a:xfrm>
            <a:off x="1600200" y="195263"/>
            <a:ext cx="13700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92" name="TextBox 1"/>
          <p:cNvSpPr txBox="1"/>
          <p:nvPr/>
        </p:nvSpPr>
        <p:spPr>
          <a:xfrm>
            <a:off x="4114800" y="6365875"/>
            <a:ext cx="1582738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Hình 1.3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5714" name="Content Placeholder 115713"/>
          <p:cNvGraphicFramePr/>
          <p:nvPr>
            <p:ph idx="1"/>
          </p:nvPr>
        </p:nvGraphicFramePr>
        <p:xfrm>
          <a:off x="381000" y="0"/>
          <a:ext cx="8305800" cy="6859588"/>
        </p:xfrm>
        <a:graphic>
          <a:graphicData uri="http://schemas.openxmlformats.org/drawingml/2006/table">
            <a:tbl>
              <a:tblPr/>
              <a:tblGrid>
                <a:gridCol w="4335463"/>
                <a:gridCol w="3970337"/>
              </a:tblGrid>
              <a:tr h="66833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20034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n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của ngôi nh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nằm dưới lòng đất?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2093912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2.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n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che chở cho ngôi nh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20939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3.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Thân nhà có những bộ phận chính nào?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2600" y="990600"/>
            <a:ext cx="177958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móng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625" y="2951163"/>
            <a:ext cx="1579563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mái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953000"/>
            <a:ext cx="3352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Gồm: Cột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tường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gác, dầm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5" name="Google Shape;1395;p47"/>
          <p:cNvSpPr/>
          <p:nvPr/>
        </p:nvSpPr>
        <p:spPr>
          <a:xfrm>
            <a:off x="1003300" y="1306513"/>
            <a:ext cx="65088" cy="66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6" name="Google Shape;1396;p47"/>
          <p:cNvSpPr/>
          <p:nvPr/>
        </p:nvSpPr>
        <p:spPr>
          <a:xfrm>
            <a:off x="1109663" y="1306513"/>
            <a:ext cx="66675" cy="66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740" name="Google Shape;1397;p47"/>
          <p:cNvSpPr/>
          <p:nvPr/>
        </p:nvSpPr>
        <p:spPr>
          <a:xfrm>
            <a:off x="1217613" y="1306513"/>
            <a:ext cx="65087" cy="6667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79801" tIns="79801" rIns="79801" bIns="79801" anchor="ctr" anchorCtr="0"/>
          <a:p>
            <a:pPr defTabSz="796925" eaLnBrk="1" hangingPunct="1">
              <a:buClr>
                <a:srgbClr val="000000"/>
              </a:buClr>
            </a:pPr>
            <a:endParaRPr lang="vi-VN" altLang="vi-VN" sz="13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8" name="Google Shape;1398;p47"/>
          <p:cNvSpPr/>
          <p:nvPr/>
        </p:nvSpPr>
        <p:spPr>
          <a:xfrm>
            <a:off x="714375" y="233363"/>
            <a:ext cx="7446963" cy="81280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42" name="Google Shape;1400;p47"/>
          <p:cNvSpPr>
            <a:spLocks noGrp="1"/>
          </p:cNvSpPr>
          <p:nvPr>
            <p:ph type="title"/>
          </p:nvPr>
        </p:nvSpPr>
        <p:spPr>
          <a:xfrm>
            <a:off x="965200" y="187325"/>
            <a:ext cx="7104063" cy="887413"/>
          </a:xfrm>
        </p:spPr>
        <p:txBody>
          <a:bodyPr vert="horz" wrap="square" lIns="79801" tIns="79801" rIns="79801" bIns="79801" anchor="ctr" anchorCtr="0"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7C7C7C"/>
              </a:buClr>
              <a:buFont typeface="Ubuntu" panose="020B0504030602030204" charset="0"/>
              <a:buNone/>
            </a:pPr>
            <a:r>
              <a:rPr lang="nl-NL" altLang="vi-VN" sz="3600" dirty="0">
                <a:solidFill>
                  <a:srgbClr val="EA4335"/>
                </a:solidFill>
                <a:latin typeface="Cambria" panose="02040503050406030204" pitchFamily="18" charset="0"/>
                <a:ea typeface="Arial" panose="020B0604020202020204"/>
                <a:cs typeface="Cambria" panose="02040503050406030204" pitchFamily="18" charset="0"/>
                <a:sym typeface="Ubuntu" panose="020B0504030602030204" charset="0"/>
              </a:rPr>
              <a:t>II. ĐẶC ĐIỂM CHUNG CỦA NHÀ Ở</a:t>
            </a:r>
            <a:endParaRPr lang="nl-NL" altLang="vi-VN" sz="3600" dirty="0">
              <a:solidFill>
                <a:srgbClr val="EA4335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Ubuntu" panose="020B0504030602030204" charset="0"/>
            </a:endParaRPr>
          </a:p>
        </p:txBody>
      </p:sp>
      <p:sp>
        <p:nvSpPr>
          <p:cNvPr id="116743" name="Google Shape;1401;p47">
            <a:hlinkClick r:id="" action="ppaction://noaction"/>
          </p:cNvPr>
          <p:cNvSpPr/>
          <p:nvPr/>
        </p:nvSpPr>
        <p:spPr>
          <a:xfrm rot="5400000">
            <a:off x="7681913" y="2541588"/>
            <a:ext cx="828675" cy="555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79801" tIns="79801" rIns="79801" bIns="79801" anchor="ctr" anchorCtr="0"/>
          <a:p>
            <a:pPr defTabSz="796925" eaLnBrk="1" hangingPunct="1">
              <a:buClr>
                <a:srgbClr val="000000"/>
              </a:buClr>
            </a:pPr>
            <a:endParaRPr lang="vi-VN" altLang="vi-VN" sz="13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2" name="Google Shape;1402;p47">
            <a:hlinkClick r:id="" action="ppaction://noaction"/>
          </p:cNvPr>
          <p:cNvSpPr/>
          <p:nvPr/>
        </p:nvSpPr>
        <p:spPr>
          <a:xfrm rot="5400000">
            <a:off x="7651750" y="1698625"/>
            <a:ext cx="890588" cy="5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745" name="Google Shape;1403;p47">
            <a:hlinkClick r:id="" action="ppaction://noaction"/>
          </p:cNvPr>
          <p:cNvSpPr/>
          <p:nvPr/>
        </p:nvSpPr>
        <p:spPr>
          <a:xfrm rot="5400000">
            <a:off x="7642225" y="3398838"/>
            <a:ext cx="909638" cy="555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79801" tIns="79801" rIns="79801" bIns="79801" anchor="ctr" anchorCtr="0"/>
          <a:p>
            <a:pPr defTabSz="796925" eaLnBrk="1" hangingPunct="1">
              <a:buClr>
                <a:srgbClr val="000000"/>
              </a:buClr>
            </a:pPr>
            <a:endParaRPr lang="vi-VN" altLang="vi-VN" sz="13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4" name="Google Shape;1404;p47">
            <a:hlinkClick r:id="" action="ppaction://noaction"/>
          </p:cNvPr>
          <p:cNvSpPr/>
          <p:nvPr/>
        </p:nvSpPr>
        <p:spPr>
          <a:xfrm rot="5400000">
            <a:off x="7652544" y="5112544"/>
            <a:ext cx="889000" cy="5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5" name="Google Shape;1405;p47">
            <a:hlinkClick r:id="" action="ppaction://noaction"/>
          </p:cNvPr>
          <p:cNvSpPr/>
          <p:nvPr/>
        </p:nvSpPr>
        <p:spPr>
          <a:xfrm rot="5400000">
            <a:off x="7687469" y="4263231"/>
            <a:ext cx="819150" cy="55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748" name="Google Shape;1406;p47">
            <a:hlinkClick r:id="" action="ppaction://noaction"/>
          </p:cNvPr>
          <p:cNvSpPr txBox="1"/>
          <p:nvPr/>
        </p:nvSpPr>
        <p:spPr>
          <a:xfrm>
            <a:off x="7729538" y="1498600"/>
            <a:ext cx="384175" cy="24447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p>
            <a:pPr algn="r" defTabSz="796925" eaLnBrk="1" hangingPunct="1">
              <a:buClr>
                <a:srgbClr val="000000"/>
              </a:buClr>
            </a:pPr>
            <a:r>
              <a:rPr lang="vi-VN" altLang="vi-VN" sz="1300" b="1" dirty="0">
                <a:solidFill>
                  <a:srgbClr val="EA4335"/>
                </a:solidFill>
                <a:latin typeface="Ubuntu" panose="020B0504030602030204" charset="0"/>
                <a:cs typeface="Ubuntu" panose="020B0504030602030204" charset="0"/>
                <a:sym typeface="Ubuntu" panose="020B0504030602030204" charset="0"/>
              </a:rPr>
              <a:t>M</a:t>
            </a:r>
            <a:endParaRPr lang="vi-VN" altLang="vi-VN" sz="1300" b="1" dirty="0">
              <a:solidFill>
                <a:srgbClr val="EA4335"/>
              </a:solidFill>
              <a:latin typeface="Ubuntu" panose="020B0504030602030204" charset="0"/>
              <a:ea typeface="Ubuntu" panose="020B0504030602030204" charset="0"/>
              <a:sym typeface="Ubuntu" panose="020B0504030602030204" charset="0"/>
            </a:endParaRPr>
          </a:p>
        </p:txBody>
      </p:sp>
      <p:sp>
        <p:nvSpPr>
          <p:cNvPr id="116749" name="Google Shape;1407;p47">
            <a:hlinkClick r:id="" action="ppaction://noaction"/>
          </p:cNvPr>
          <p:cNvSpPr txBox="1"/>
          <p:nvPr/>
        </p:nvSpPr>
        <p:spPr>
          <a:xfrm>
            <a:off x="7729538" y="2473325"/>
            <a:ext cx="384175" cy="24447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p>
            <a:pPr algn="r" defTabSz="796925" eaLnBrk="1" hangingPunct="1">
              <a:buClr>
                <a:srgbClr val="000000"/>
              </a:buClr>
            </a:pPr>
            <a:r>
              <a:rPr lang="vi-VN" altLang="vi-VN" sz="1300" b="1" dirty="0">
                <a:solidFill>
                  <a:srgbClr val="34A853"/>
                </a:solidFill>
                <a:latin typeface="Ubuntu" panose="020B0504030602030204" charset="0"/>
                <a:cs typeface="Ubuntu" panose="020B0504030602030204" charset="0"/>
                <a:sym typeface="Ubuntu" panose="020B0504030602030204" charset="0"/>
              </a:rPr>
              <a:t>T</a:t>
            </a:r>
            <a:endParaRPr lang="vi-VN" altLang="vi-VN" sz="1300" b="1" dirty="0">
              <a:solidFill>
                <a:srgbClr val="34A853"/>
              </a:solidFill>
              <a:latin typeface="Ubuntu" panose="020B0504030602030204" charset="0"/>
              <a:ea typeface="Ubuntu" panose="020B0504030602030204" charset="0"/>
              <a:sym typeface="Ubuntu" panose="020B0504030602030204" charset="0"/>
            </a:endParaRPr>
          </a:p>
        </p:txBody>
      </p:sp>
      <p:sp>
        <p:nvSpPr>
          <p:cNvPr id="116750" name="Google Shape;1408;p47">
            <a:hlinkClick r:id="" action="ppaction://noaction"/>
          </p:cNvPr>
          <p:cNvSpPr txBox="1"/>
          <p:nvPr/>
        </p:nvSpPr>
        <p:spPr>
          <a:xfrm>
            <a:off x="7729538" y="3279775"/>
            <a:ext cx="384175" cy="24447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p>
            <a:pPr algn="r" defTabSz="796925" eaLnBrk="1" hangingPunct="1">
              <a:buClr>
                <a:srgbClr val="000000"/>
              </a:buClr>
            </a:pPr>
            <a:r>
              <a:rPr lang="vi-VN" altLang="vi-VN" sz="1300" b="1" dirty="0">
                <a:solidFill>
                  <a:srgbClr val="4D8CF5"/>
                </a:solidFill>
                <a:latin typeface="Ubuntu" panose="020B0504030602030204" charset="0"/>
                <a:cs typeface="Ubuntu" panose="020B0504030602030204" charset="0"/>
                <a:sym typeface="Ubuntu" panose="020B0504030602030204" charset="0"/>
              </a:rPr>
              <a:t>X</a:t>
            </a:r>
            <a:endParaRPr lang="vi-VN" altLang="vi-VN" sz="1300" b="1" dirty="0">
              <a:solidFill>
                <a:srgbClr val="4D8CF5"/>
              </a:solidFill>
              <a:latin typeface="Ubuntu" panose="020B0504030602030204" charset="0"/>
              <a:ea typeface="Ubuntu" panose="020B0504030602030204" charset="0"/>
              <a:sym typeface="Ubuntu" panose="020B0504030602030204" charset="0"/>
            </a:endParaRPr>
          </a:p>
        </p:txBody>
      </p:sp>
      <p:sp>
        <p:nvSpPr>
          <p:cNvPr id="116751" name="Google Shape;1409;p47">
            <a:hlinkClick r:id="" action="ppaction://noaction"/>
          </p:cNvPr>
          <p:cNvSpPr txBox="1"/>
          <p:nvPr/>
        </p:nvSpPr>
        <p:spPr>
          <a:xfrm>
            <a:off x="7729538" y="4171950"/>
            <a:ext cx="384175" cy="246063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p>
            <a:pPr algn="r" defTabSz="796925" eaLnBrk="1" hangingPunct="1">
              <a:buClr>
                <a:srgbClr val="000000"/>
              </a:buClr>
            </a:pPr>
            <a:r>
              <a:rPr lang="vi-VN" altLang="vi-VN" sz="1300" b="1" dirty="0">
                <a:solidFill>
                  <a:srgbClr val="FBBC05"/>
                </a:solidFill>
                <a:latin typeface="Ubuntu" panose="020B0504030602030204" charset="0"/>
                <a:cs typeface="Ubuntu" panose="020B0504030602030204" charset="0"/>
                <a:sym typeface="Ubuntu" panose="020B0504030602030204" charset="0"/>
              </a:rPr>
              <a:t>T</a:t>
            </a:r>
            <a:endParaRPr lang="vi-VN" altLang="vi-VN" sz="1300" b="1" dirty="0">
              <a:solidFill>
                <a:srgbClr val="FBBC05"/>
              </a:solidFill>
              <a:latin typeface="Ubuntu" panose="020B0504030602030204" charset="0"/>
              <a:ea typeface="Ubuntu" panose="020B0504030602030204" charset="0"/>
              <a:sym typeface="Ubuntu" panose="020B0504030602030204" charset="0"/>
            </a:endParaRPr>
          </a:p>
        </p:txBody>
      </p:sp>
      <p:sp>
        <p:nvSpPr>
          <p:cNvPr id="116752" name="Google Shape;1410;p47">
            <a:hlinkClick r:id="" action="ppaction://noaction"/>
          </p:cNvPr>
          <p:cNvSpPr txBox="1"/>
          <p:nvPr/>
        </p:nvSpPr>
        <p:spPr>
          <a:xfrm>
            <a:off x="7729538" y="4992688"/>
            <a:ext cx="384175" cy="24447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p>
            <a:pPr algn="r" defTabSz="796925" eaLnBrk="1" hangingPunct="1">
              <a:buClr>
                <a:srgbClr val="000000"/>
              </a:buClr>
            </a:pPr>
            <a:r>
              <a:rPr lang="vi-VN" altLang="vi-VN" sz="1300" b="1" dirty="0">
                <a:solidFill>
                  <a:srgbClr val="EA4335"/>
                </a:solidFill>
                <a:latin typeface="Ubuntu" panose="020B0504030602030204" charset="0"/>
                <a:cs typeface="Ubuntu" panose="020B0504030602030204" charset="0"/>
                <a:sym typeface="Ubuntu" panose="020B0504030602030204" charset="0"/>
              </a:rPr>
              <a:t>F</a:t>
            </a:r>
            <a:endParaRPr lang="vi-VN" altLang="vi-VN" sz="1300" b="1" dirty="0">
              <a:solidFill>
                <a:srgbClr val="EA4335"/>
              </a:solidFill>
              <a:latin typeface="Ubuntu" panose="020B0504030602030204" charset="0"/>
              <a:ea typeface="Ubuntu" panose="020B0504030602030204" charset="0"/>
              <a:sym typeface="Ubuntu" panose="020B0504030602030204" charset="0"/>
            </a:endParaRPr>
          </a:p>
        </p:txBody>
      </p:sp>
      <p:sp>
        <p:nvSpPr>
          <p:cNvPr id="1415" name="Google Shape;1415;p47">
            <a:hlinkClick r:id="" action="ppaction://noaction"/>
          </p:cNvPr>
          <p:cNvSpPr/>
          <p:nvPr/>
        </p:nvSpPr>
        <p:spPr>
          <a:xfrm>
            <a:off x="6970713" y="1204913"/>
            <a:ext cx="185738" cy="169863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6" name="Google Shape;1416;p47">
            <a:hlinkClick r:id="" action="ppaction://hlinkshowjump?jump=nextslide"/>
          </p:cNvPr>
          <p:cNvSpPr/>
          <p:nvPr/>
        </p:nvSpPr>
        <p:spPr>
          <a:xfrm>
            <a:off x="7515225" y="1204913"/>
            <a:ext cx="127000" cy="187325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7" name="Google Shape;1417;p47">
            <a:hlinkClick r:id="" action="ppaction://hlinkshowjump?jump=previousslide"/>
          </p:cNvPr>
          <p:cNvSpPr/>
          <p:nvPr/>
        </p:nvSpPr>
        <p:spPr>
          <a:xfrm rot="10800000">
            <a:off x="7258050" y="1204913"/>
            <a:ext cx="127000" cy="187325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56" name="Rectangle 1"/>
          <p:cNvSpPr/>
          <p:nvPr/>
        </p:nvSpPr>
        <p:spPr>
          <a:xfrm>
            <a:off x="1250950" y="1179513"/>
            <a:ext cx="57070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796925" eaLnBrk="1" hangingPunct="1">
              <a:buClr>
                <a:srgbClr val="000000"/>
              </a:buClr>
              <a:buNone/>
            </a:pPr>
            <a:r>
              <a:rPr lang="nl-NL" altLang="vi-VN" sz="3200" b="1" dirty="0"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1. Cấu tạo chung của ngôi nh</a:t>
            </a:r>
            <a:r>
              <a:rPr lang="nl-NL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à</a:t>
            </a:r>
            <a:endParaRPr lang="en-US" altLang="vi-VN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pic>
        <p:nvPicPr>
          <p:cNvPr id="11675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1813" y="1938338"/>
            <a:ext cx="3292475" cy="348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58" name="Rectangle 4"/>
          <p:cNvSpPr/>
          <p:nvPr/>
        </p:nvSpPr>
        <p:spPr>
          <a:xfrm>
            <a:off x="508000" y="1927225"/>
            <a:ext cx="5011738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796925" eaLnBrk="1" hangingPunct="1">
              <a:buClr>
                <a:srgbClr val="000000"/>
              </a:buClr>
              <a:buNone/>
            </a:pPr>
            <a:r>
              <a:rPr lang="vi-VN" altLang="vi-VN" sz="2000" b="1" i="1" dirty="0">
                <a:solidFill>
                  <a:srgbClr val="00000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Nh</a:t>
            </a:r>
            <a:r>
              <a:rPr lang="vi-VN" altLang="vi-VN" sz="2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à</a:t>
            </a:r>
            <a:r>
              <a:rPr lang="vi-VN" altLang="vi-VN" sz="2000" b="1" i="1" dirty="0">
                <a:solidFill>
                  <a:srgbClr val="00000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 ở thường cấu tạo bởi 3 phần chính:</a:t>
            </a:r>
            <a:endParaRPr lang="en-US" altLang="vi-VN" sz="2000" b="1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30" name="Google Shape;1415;p47">
            <a:hlinkClick r:id="" action="ppaction://noaction"/>
          </p:cNvPr>
          <p:cNvSpPr/>
          <p:nvPr/>
        </p:nvSpPr>
        <p:spPr>
          <a:xfrm>
            <a:off x="393700" y="2478088"/>
            <a:ext cx="312738" cy="293688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1415;p47">
            <a:hlinkClick r:id="" action="ppaction://noaction"/>
          </p:cNvPr>
          <p:cNvSpPr/>
          <p:nvPr/>
        </p:nvSpPr>
        <p:spPr>
          <a:xfrm>
            <a:off x="393700" y="3517900"/>
            <a:ext cx="312738" cy="293688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1415;p47">
            <a:hlinkClick r:id="" action="ppaction://noaction"/>
          </p:cNvPr>
          <p:cNvSpPr/>
          <p:nvPr/>
        </p:nvSpPr>
        <p:spPr>
          <a:xfrm>
            <a:off x="400050" y="4633913"/>
            <a:ext cx="314325" cy="293688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0" y="4608513"/>
            <a:ext cx="4775200" cy="398780"/>
          </a:xfrm>
          <a:prstGeom prst="rect">
            <a:avLst/>
          </a:prstGeom>
        </p:spPr>
        <p:txBody>
          <a:bodyPr>
            <a:spAutoFit/>
          </a:bodyPr>
          <a:p>
            <a:pPr algn="just" defTabSz="796925" eaLnBrk="1" hangingPunct="1">
              <a:buClr>
                <a:srgbClr val="000000"/>
              </a:buClr>
              <a:buNone/>
            </a:pPr>
            <a:r>
              <a:rPr sz="2000" dirty="0">
                <a:solidFill>
                  <a:srgbClr val="00808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- Phần mái nh</a:t>
            </a:r>
            <a:r>
              <a:rPr sz="2000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à</a:t>
            </a:r>
            <a:endParaRPr sz="2000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16763" name="Rectangle 6"/>
          <p:cNvSpPr/>
          <p:nvPr/>
        </p:nvSpPr>
        <p:spPr>
          <a:xfrm>
            <a:off x="708025" y="2305050"/>
            <a:ext cx="49244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154305" algn="just" defTabSz="796925" eaLnBrk="1" hangingPunct="1">
              <a:buClr>
                <a:srgbClr val="000000"/>
              </a:buClr>
              <a:buNone/>
            </a:pPr>
            <a:r>
              <a:rPr lang="en-US" altLang="en-US" sz="2000" dirty="0">
                <a:solidFill>
                  <a:srgbClr val="00B05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-</a:t>
            </a:r>
            <a:r>
              <a:rPr lang="vi-VN" altLang="en-US" sz="2000" dirty="0">
                <a:solidFill>
                  <a:srgbClr val="00B050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 Phần móng nh</a:t>
            </a:r>
            <a:r>
              <a:rPr lang="vi-VN" altLang="en-US" sz="2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à</a:t>
            </a:r>
            <a:endParaRPr lang="en-US" altLang="en-US" sz="2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16764" name="Rectangle 7"/>
          <p:cNvSpPr/>
          <p:nvPr/>
        </p:nvSpPr>
        <p:spPr>
          <a:xfrm>
            <a:off x="698500" y="3341688"/>
            <a:ext cx="47831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154305" algn="just" defTabSz="796925" eaLnBrk="1" hangingPunct="1">
              <a:buClr>
                <a:srgbClr val="000000"/>
              </a:buClr>
              <a:buNone/>
            </a:pPr>
            <a:r>
              <a:rPr lang="en-US" altLang="en-US" sz="2000" dirty="0">
                <a:solidFill>
                  <a:srgbClr val="0099FF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- </a:t>
            </a:r>
            <a:r>
              <a:rPr lang="vi-VN" altLang="en-US" sz="2000" dirty="0">
                <a:solidFill>
                  <a:srgbClr val="0099FF"/>
                </a:solidFill>
                <a:latin typeface="Cambria" panose="02040503050406030204" pitchFamily="18" charset="0"/>
                <a:cs typeface="Cambria" panose="02040503050406030204" pitchFamily="18" charset="0"/>
                <a:sym typeface="Arial" panose="020B0604020202020204" pitchFamily="34" charset="0"/>
              </a:rPr>
              <a:t>Phần thân nh</a:t>
            </a:r>
            <a:r>
              <a:rPr lang="vi-VN" altLang="en-US" sz="2000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à</a:t>
            </a:r>
            <a:endParaRPr lang="en-US" altLang="en-US" sz="2000" dirty="0">
              <a:solidFill>
                <a:srgbClr val="0099FF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Shape 205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1750"/>
            <a:ext cx="9144000" cy="5988050"/>
          </a:xfrm>
        </p:spPr>
      </p:pic>
      <p:sp>
        <p:nvSpPr>
          <p:cNvPr id="118787" name="TextBox 4"/>
          <p:cNvSpPr txBox="1"/>
          <p:nvPr/>
        </p:nvSpPr>
        <p:spPr>
          <a:xfrm>
            <a:off x="685800" y="6019800"/>
            <a:ext cx="7442200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1.4. </a:t>
            </a:r>
            <a:r>
              <a:rPr lang="vi-VN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khu vực chính 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vi-VN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9810" name="Content Placeholder 119809"/>
          <p:cNvGraphicFramePr/>
          <p:nvPr>
            <p:ph idx="1"/>
          </p:nvPr>
        </p:nvGraphicFramePr>
        <p:xfrm>
          <a:off x="152400" y="33338"/>
          <a:ext cx="8839200" cy="6746875"/>
        </p:xfrm>
        <a:graphic>
          <a:graphicData uri="http://schemas.openxmlformats.org/drawingml/2006/table">
            <a:tbl>
              <a:tblPr/>
              <a:tblGrid>
                <a:gridCol w="4614863"/>
                <a:gridCol w="4224337"/>
              </a:tblGrid>
              <a:tr h="6096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6591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hoạt động thường ng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của gia đình được thực hiện trong những khu vực n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của gia đình?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247808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2.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 học tập của em được đặt trong khu vực n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của ngôi nh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762000"/>
            <a:ext cx="4059238" cy="2160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trong phòng ngủ, xem ti vi ở phòng khách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Nấu ăn trong bếp, tắm giặt trong phòng tắm,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5063" y="4495800"/>
            <a:ext cx="39560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Góc học tập của em được đặt trong phòng ngủ của 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1593850" y="533400"/>
            <a:ext cx="6116638" cy="48006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2/Các khu vực chính trong nh</a:t>
            </a:r>
            <a:r>
              <a:rPr lang="en-US" altLang="en-US"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sz="40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</a:t>
            </a:r>
            <a:endParaRPr lang="en-US" altLang="en-US" sz="4000" b="1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altLang="en-US" sz="4000" kern="1200" dirty="0">
                <a:solidFill>
                  <a:srgbClr val="6F91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 vực sinh hoạt chung</a:t>
            </a:r>
            <a:endParaRPr lang="en-US" altLang="en-US" sz="4000" kern="1200" dirty="0">
              <a:solidFill>
                <a:srgbClr val="6F91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altLang="en-US" sz="4000" kern="1200" dirty="0">
                <a:solidFill>
                  <a:srgbClr val="6F91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 vực nghỉ ngơi</a:t>
            </a:r>
            <a:endParaRPr lang="vi-VN" altLang="en-US" sz="4000" kern="1200" dirty="0">
              <a:solidFill>
                <a:srgbClr val="6F91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altLang="en-US" sz="4000" kern="1200" dirty="0">
                <a:solidFill>
                  <a:srgbClr val="6F91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 vực thờ cúng</a:t>
            </a:r>
            <a:endParaRPr lang="vi-VN" altLang="en-US" sz="4000" kern="1200" dirty="0">
              <a:solidFill>
                <a:srgbClr val="6F91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altLang="en-US" sz="4000" kern="1200" dirty="0">
                <a:solidFill>
                  <a:srgbClr val="6F91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 vực nấu ăn</a:t>
            </a:r>
            <a:endParaRPr lang="vi-VN" altLang="en-US" sz="4000" kern="1200" dirty="0">
              <a:solidFill>
                <a:srgbClr val="6F91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altLang="en-US" sz="4000" kern="1200" dirty="0">
                <a:solidFill>
                  <a:srgbClr val="6F91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 vực vệ sinh</a:t>
            </a:r>
            <a:endParaRPr lang="vi-VN" altLang="en-US" sz="4000" kern="1200" dirty="0">
              <a:solidFill>
                <a:srgbClr val="6F91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>
              <a:spcBef>
                <a:spcPct val="0"/>
              </a:spcBef>
              <a:spcAft>
                <a:spcPct val="0"/>
              </a:spcAft>
            </a:pPr>
            <a:endParaRPr lang="en-US" altLang="vi-VN" sz="3200" kern="1200" dirty="0">
              <a:solidFill>
                <a:srgbClr val="E6B91E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82" name="Picture 7" descr="Picture1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706438"/>
            <a:ext cx="7467600" cy="561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600200" y="152400"/>
            <a:ext cx="49323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>
              <a:buNone/>
            </a:pPr>
            <a:r>
              <a:rPr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 SINH HOẠT CHUNG</a:t>
            </a:r>
            <a:endParaRPr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6" name="Picture 9" descr="untitled2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0" y="914400"/>
            <a:ext cx="7467600" cy="562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7" name="Text Box 16"/>
          <p:cNvSpPr txBox="1"/>
          <p:nvPr/>
        </p:nvSpPr>
        <p:spPr>
          <a:xfrm>
            <a:off x="3084513" y="228600"/>
            <a:ext cx="3095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NGHỈ NGƠI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Text Box 16"/>
          <p:cNvSpPr txBox="1"/>
          <p:nvPr/>
        </p:nvSpPr>
        <p:spPr>
          <a:xfrm>
            <a:off x="3048000" y="44450"/>
            <a:ext cx="30305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THỜ CÚNG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493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28650"/>
            <a:ext cx="7899400" cy="592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Google Shape;1133;p35"/>
          <p:cNvSpPr>
            <a:spLocks noGrp="1"/>
          </p:cNvSpPr>
          <p:nvPr>
            <p:ph type="title"/>
          </p:nvPr>
        </p:nvSpPr>
        <p:spPr>
          <a:xfrm>
            <a:off x="33338" y="628650"/>
            <a:ext cx="7359650" cy="755650"/>
          </a:xfrm>
        </p:spPr>
        <p:txBody>
          <a:bodyPr vert="horz" wrap="square" lIns="91425" tIns="91425" rIns="91425" bIns="91425" anchor="t" anchorCtr="0"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 DUNG BÀI HỌC</a:t>
            </a:r>
            <a:br>
              <a:rPr lang="en-US" altLang="en-US" sz="40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40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01379" name="Google Shape;1134;p35"/>
          <p:cNvSpPr>
            <a:spLocks noGrp="1"/>
          </p:cNvSpPr>
          <p:nvPr>
            <p:ph type="subTitle" idx="7"/>
          </p:nvPr>
        </p:nvSpPr>
        <p:spPr>
          <a:xfrm>
            <a:off x="1303338" y="1887538"/>
            <a:ext cx="2806700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pt-BR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I</a:t>
            </a:r>
            <a:r>
              <a:rPr lang="pt-BR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.    Vai trò của nh</a:t>
            </a:r>
            <a:r>
              <a:rPr lang="pt-BR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à</a:t>
            </a:r>
            <a:r>
              <a:rPr lang="pt-BR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Amatic SC" charset="0"/>
              <a:cs typeface="Times New Roman" panose="02020603050405020304" pitchFamily="18" charset="0"/>
              <a:sym typeface="Amatic SC" charset="0"/>
            </a:endParaRPr>
          </a:p>
        </p:txBody>
      </p:sp>
      <p:sp>
        <p:nvSpPr>
          <p:cNvPr id="101380" name="Google Shape;1135;p35"/>
          <p:cNvSpPr>
            <a:spLocks noGrp="1"/>
          </p:cNvSpPr>
          <p:nvPr>
            <p:ph type="subTitle" idx="5"/>
          </p:nvPr>
        </p:nvSpPr>
        <p:spPr>
          <a:xfrm>
            <a:off x="1303338" y="3341688"/>
            <a:ext cx="3125787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II.   Đặc điểm của nh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à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Amatic SC" charset="0"/>
              <a:cs typeface="Times New Roman" panose="02020603050405020304" pitchFamily="18" charset="0"/>
              <a:sym typeface="Amatic SC" charset="0"/>
            </a:endParaRPr>
          </a:p>
        </p:txBody>
      </p:sp>
      <p:sp>
        <p:nvSpPr>
          <p:cNvPr id="101381" name="Google Shape;1136;p35"/>
          <p:cNvSpPr>
            <a:spLocks noGrp="1"/>
          </p:cNvSpPr>
          <p:nvPr>
            <p:ph type="subTitle" idx="8"/>
          </p:nvPr>
        </p:nvSpPr>
        <p:spPr>
          <a:xfrm>
            <a:off x="960438" y="4930775"/>
            <a:ext cx="6062662" cy="365125"/>
          </a:xfrm>
        </p:spPr>
        <p:txBody>
          <a:bodyPr vert="horz" wrap="square" lIns="91425" tIns="91425" rIns="91425" bIns="91425" anchor="t" anchorCtr="0"/>
          <a:p>
            <a:pPr marL="0" indent="0" algn="r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vi-VN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III. 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 </a:t>
            </a:r>
            <a:r>
              <a:rPr lang="vi-VN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Một số kiến trúc nh</a:t>
            </a:r>
            <a:r>
              <a:rPr lang="vi-VN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à</a:t>
            </a:r>
            <a:r>
              <a:rPr lang="vi-VN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ở đặc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</a:t>
            </a:r>
            <a:r>
              <a:rPr lang="vi-VN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trưng của Việt Nam</a:t>
            </a:r>
            <a:endParaRPr lang="vi-VN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Amatic SC" charset="0"/>
              <a:cs typeface="Times New Roman" panose="02020603050405020304" pitchFamily="18" charset="0"/>
              <a:sym typeface="Amatic SC" charset="0"/>
            </a:endParaRPr>
          </a:p>
        </p:txBody>
      </p:sp>
      <p:sp>
        <p:nvSpPr>
          <p:cNvPr id="101382" name="Google Shape;1137;p35"/>
          <p:cNvSpPr>
            <a:spLocks noGrp="1"/>
          </p:cNvSpPr>
          <p:nvPr>
            <p:ph type="subTitle" idx="3"/>
          </p:nvPr>
        </p:nvSpPr>
        <p:spPr>
          <a:xfrm>
            <a:off x="5133975" y="1766888"/>
            <a:ext cx="3373438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IV.  Vật liệu xây dựng nh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à</a:t>
            </a: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Amatic SC" charset="0"/>
              <a:cs typeface="Times New Roman" panose="02020603050405020304" pitchFamily="18" charset="0"/>
              <a:sym typeface="Amatic SC" charset="0"/>
            </a:endParaRPr>
          </a:p>
        </p:txBody>
      </p:sp>
      <p:sp>
        <p:nvSpPr>
          <p:cNvPr id="101383" name="Google Shape;1138;p35"/>
          <p:cNvSpPr>
            <a:spLocks noGrp="1"/>
          </p:cNvSpPr>
          <p:nvPr>
            <p:ph type="subTitle" idx="4"/>
          </p:nvPr>
        </p:nvSpPr>
        <p:spPr>
          <a:xfrm>
            <a:off x="5133975" y="3321050"/>
            <a:ext cx="3779838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V.   Quy trình xây dựng nh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Amatic SC" charset="0"/>
                <a:cs typeface="Times New Roman" panose="02020603050405020304" pitchFamily="18" charset="0"/>
                <a:sym typeface="Amatic SC" charset="0"/>
              </a:rPr>
              <a:t>à</a:t>
            </a: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Amatic SC" charset="0"/>
              <a:cs typeface="Times New Roman" panose="02020603050405020304" pitchFamily="18" charset="0"/>
              <a:sym typeface="Amatic SC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Picture 11" descr="untitled4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685800"/>
            <a:ext cx="7467600" cy="562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505200" y="152400"/>
            <a:ext cx="26765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8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VỰC BẾP</a:t>
            </a:r>
            <a:endParaRPr lang="en-US" altLang="vi-VN" sz="28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8" name="Picture 12" descr="untitled5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0" y="914400"/>
            <a:ext cx="7467600" cy="562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79" name="Text Box 21"/>
          <p:cNvSpPr txBox="1"/>
          <p:nvPr/>
        </p:nvSpPr>
        <p:spPr>
          <a:xfrm>
            <a:off x="3657600" y="304800"/>
            <a:ext cx="25527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VỆ SINH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2" name="Picture 3" descr="untitle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31950"/>
            <a:ext cx="4391025" cy="522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6988" y="344488"/>
            <a:ext cx="872807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PHÂN CHIA CÁC KHU VỰC TRONG NHÀ Ở</a:t>
            </a:r>
            <a:endParaRPr lang="en-US" altLang="vi-VN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8004" name="Picture 5" descr="untitled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31950"/>
            <a:ext cx="4495800" cy="334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81000" y="1079500"/>
            <a:ext cx="37338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400" b="1" dirty="0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trệt, 1 lầu</a:t>
            </a:r>
            <a:endParaRPr lang="en-US" altLang="vi-VN" sz="2400" b="1" dirty="0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676900" y="1052513"/>
            <a:ext cx="27432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000" b="1" dirty="0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TRỆT</a:t>
            </a:r>
            <a:endParaRPr lang="en-US" altLang="vi-VN" sz="2000" b="1" dirty="0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169863" y="733425"/>
            <a:ext cx="7450138" cy="132080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</a:pPr>
            <a:r>
              <a:rPr lang="vi-VN" altLang="en-US" sz="4400" b="1" dirty="0">
                <a:solidFill>
                  <a:srgbClr val="C4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của nh</a:t>
            </a:r>
            <a:r>
              <a:rPr lang="vi-VN" altLang="en-US" sz="4400" b="1" dirty="0">
                <a:solidFill>
                  <a:srgbClr val="C42F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solidFill>
                  <a:srgbClr val="C4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  <a:b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1/Cấu tạo chung của 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b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2/Các khu vực chính trong 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69863" y="3200400"/>
            <a:ext cx="7277100" cy="2971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một số khu vực chính như : nơi tiếp khách, nơi học tập, nơi nghỉ ngơi, nơi tắm giặt, nơi nấu ăn,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1379538" y="1143000"/>
            <a:ext cx="6116638" cy="3138488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</a:t>
            </a:r>
            <a:r>
              <a:rPr lang="en-US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kiến trúc nh</a:t>
            </a:r>
            <a:r>
              <a:rPr lang="vi-VN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đặc trưng của Việt Nam</a:t>
            </a:r>
            <a:endParaRPr lang="en-US" altLang="vi-VN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br>
              <a:rPr lang="vi-VN" altLang="vi-VN" sz="4000" kern="1200" dirty="0">
                <a:solidFill>
                  <a:srgbClr val="E6B91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4000" kern="1200" dirty="0">
                <a:latin typeface="+mn-lt"/>
                <a:ea typeface="+mn-ea"/>
                <a:cs typeface="+mn-cs"/>
              </a:rPr>
              <a:t>TRÒ CHƠI “ Ai nhanh hơn”</a:t>
            </a:r>
            <a:endParaRPr lang="en-US" altLang="en-US" sz="4000" kern="1200" dirty="0">
              <a:latin typeface="+mn-lt"/>
              <a:ea typeface="+mn-ea"/>
              <a:cs typeface="+mn-cs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endParaRPr lang="en-US" altLang="vi-VN" sz="3200" kern="1200" dirty="0">
              <a:solidFill>
                <a:srgbClr val="E6B91E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" name="Shape 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266825"/>
            <a:ext cx="6896100" cy="453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099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78343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ba gian truyền thống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Shape 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87463"/>
            <a:ext cx="6913563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4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89011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bè ( 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nổi, 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thuyền)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Shape 2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68413"/>
            <a:ext cx="6913563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19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78343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chung cư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Shape 2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68413"/>
            <a:ext cx="6913563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3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78343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Shape 2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339850"/>
            <a:ext cx="6913563" cy="4465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1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78343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liền kề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vi-VN" altLang="vi-VN" dirty="0">
              <a:latin typeface="Tahoma" panose="020B0604030504040204" pitchFamily="34" charset="0"/>
            </a:endParaRPr>
          </a:p>
        </p:txBody>
      </p:sp>
      <p:pic>
        <p:nvPicPr>
          <p:cNvPr id="1034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29163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8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4725988" cy="3429000"/>
          </a:xfrm>
        </p:spPr>
      </p:pic>
      <p:pic>
        <p:nvPicPr>
          <p:cNvPr id="10342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3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14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  <p:sndAc>
      <p:stSnd>
        <p:snd r:embed="rId5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Shape 2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339850"/>
            <a:ext cx="6913563" cy="4465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39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vi-V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vi-V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1835150" y="44450"/>
            <a:ext cx="64801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HÌNH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84213" y="5949950"/>
            <a:ext cx="77041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sz="3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72" name="Rectangle 8"/>
          <p:cNvSpPr/>
          <p:nvPr/>
        </p:nvSpPr>
        <p:spPr>
          <a:xfrm>
            <a:off x="1187450" y="13414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3" name="Rectangle 9"/>
          <p:cNvSpPr/>
          <p:nvPr/>
        </p:nvSpPr>
        <p:spPr>
          <a:xfrm>
            <a:off x="1187450" y="14843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1187450" y="1628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5" name="Rectangle 11"/>
          <p:cNvSpPr/>
          <p:nvPr/>
        </p:nvSpPr>
        <p:spPr>
          <a:xfrm>
            <a:off x="1187450" y="1773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6" name="Rectangle 12"/>
          <p:cNvSpPr/>
          <p:nvPr/>
        </p:nvSpPr>
        <p:spPr>
          <a:xfrm>
            <a:off x="1187450" y="19161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7" name="Rectangle 13"/>
          <p:cNvSpPr/>
          <p:nvPr/>
        </p:nvSpPr>
        <p:spPr>
          <a:xfrm>
            <a:off x="1187450" y="20589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1187450" y="22034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79" name="Rectangle 15"/>
          <p:cNvSpPr/>
          <p:nvPr/>
        </p:nvSpPr>
        <p:spPr>
          <a:xfrm>
            <a:off x="1187450" y="23479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0" name="Rectangle 16"/>
          <p:cNvSpPr/>
          <p:nvPr/>
        </p:nvSpPr>
        <p:spPr>
          <a:xfrm>
            <a:off x="1187450" y="24923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1" name="Rectangle 17"/>
          <p:cNvSpPr/>
          <p:nvPr/>
        </p:nvSpPr>
        <p:spPr>
          <a:xfrm>
            <a:off x="1187450" y="26352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1187450" y="27797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3" name="Rectangle 19"/>
          <p:cNvSpPr/>
          <p:nvPr/>
        </p:nvSpPr>
        <p:spPr>
          <a:xfrm>
            <a:off x="1187450" y="29241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4" name="Rectangle 20"/>
          <p:cNvSpPr/>
          <p:nvPr/>
        </p:nvSpPr>
        <p:spPr>
          <a:xfrm>
            <a:off x="1187450" y="3070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5" name="Rectangle 21"/>
          <p:cNvSpPr/>
          <p:nvPr/>
        </p:nvSpPr>
        <p:spPr>
          <a:xfrm>
            <a:off x="1187450" y="32131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6" name="Rectangle 22"/>
          <p:cNvSpPr/>
          <p:nvPr/>
        </p:nvSpPr>
        <p:spPr>
          <a:xfrm>
            <a:off x="1187450" y="33575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7" name="Rectangle 23"/>
          <p:cNvSpPr/>
          <p:nvPr/>
        </p:nvSpPr>
        <p:spPr>
          <a:xfrm>
            <a:off x="1187450" y="35020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8" name="Rectangle 24"/>
          <p:cNvSpPr/>
          <p:nvPr/>
        </p:nvSpPr>
        <p:spPr>
          <a:xfrm>
            <a:off x="1187450" y="36449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89" name="Rectangle 25"/>
          <p:cNvSpPr/>
          <p:nvPr/>
        </p:nvSpPr>
        <p:spPr>
          <a:xfrm>
            <a:off x="1187450" y="378777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0" name="Rectangle 26"/>
          <p:cNvSpPr/>
          <p:nvPr/>
        </p:nvSpPr>
        <p:spPr>
          <a:xfrm>
            <a:off x="1187450" y="39322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1" name="Rectangle 27"/>
          <p:cNvSpPr/>
          <p:nvPr/>
        </p:nvSpPr>
        <p:spPr>
          <a:xfrm>
            <a:off x="1187450" y="40767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2" name="Rectangle 28"/>
          <p:cNvSpPr/>
          <p:nvPr/>
        </p:nvSpPr>
        <p:spPr>
          <a:xfrm>
            <a:off x="1187450" y="42211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3" name="Rectangle 29"/>
          <p:cNvSpPr/>
          <p:nvPr/>
        </p:nvSpPr>
        <p:spPr>
          <a:xfrm>
            <a:off x="1187450" y="436403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4" name="Rectangle 30"/>
          <p:cNvSpPr/>
          <p:nvPr/>
        </p:nvSpPr>
        <p:spPr>
          <a:xfrm>
            <a:off x="1187450" y="45085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5" name="Rectangle 31"/>
          <p:cNvSpPr/>
          <p:nvPr/>
        </p:nvSpPr>
        <p:spPr>
          <a:xfrm>
            <a:off x="1187450" y="46529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6" name="Rectangle 32"/>
          <p:cNvSpPr/>
          <p:nvPr/>
        </p:nvSpPr>
        <p:spPr>
          <a:xfrm>
            <a:off x="1187450" y="47974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7" name="Rectangle 33"/>
          <p:cNvSpPr/>
          <p:nvPr/>
        </p:nvSpPr>
        <p:spPr>
          <a:xfrm>
            <a:off x="1187450" y="494030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8" name="Rectangle 34"/>
          <p:cNvSpPr/>
          <p:nvPr/>
        </p:nvSpPr>
        <p:spPr>
          <a:xfrm>
            <a:off x="1187450" y="508476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499" name="Rectangle 35"/>
          <p:cNvSpPr/>
          <p:nvPr/>
        </p:nvSpPr>
        <p:spPr>
          <a:xfrm>
            <a:off x="1187450" y="5229225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0" name="Rectangle 36"/>
          <p:cNvSpPr/>
          <p:nvPr/>
        </p:nvSpPr>
        <p:spPr>
          <a:xfrm>
            <a:off x="1187450" y="5373688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1" name="Rectangle 37"/>
          <p:cNvSpPr/>
          <p:nvPr/>
        </p:nvSpPr>
        <p:spPr>
          <a:xfrm>
            <a:off x="1187450" y="5518150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2" name="Rectangle 38"/>
          <p:cNvSpPr/>
          <p:nvPr/>
        </p:nvSpPr>
        <p:spPr>
          <a:xfrm>
            <a:off x="1187450" y="5662613"/>
            <a:ext cx="6913563" cy="14287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62503" name="AutoShape 39"/>
          <p:cNvSpPr/>
          <p:nvPr/>
        </p:nvSpPr>
        <p:spPr>
          <a:xfrm>
            <a:off x="-214312" y="4000500"/>
            <a:ext cx="7834312" cy="2286000"/>
          </a:xfrm>
          <a:prstGeom prst="irregularSeal2">
            <a:avLst/>
          </a:prstGeom>
          <a:solidFill>
            <a:srgbClr val="FF3300"/>
          </a:solidFill>
          <a:ln w="571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biệt thự</a:t>
            </a:r>
            <a:endParaRPr lang="en-US" altLang="en-US" sz="36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7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7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75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75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75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75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75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75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75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75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7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7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75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7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75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75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75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75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75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75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75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75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75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75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75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75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75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75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75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  <p:bldP spid="62472" grpId="0" animBg="1"/>
      <p:bldP spid="62472" grpId="1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  <p:bldP spid="62476" grpId="0" animBg="1"/>
      <p:bldP spid="62476" grpId="1" animBg="1"/>
      <p:bldP spid="62477" grpId="0" animBg="1"/>
      <p:bldP spid="62477" grpId="1" animBg="1"/>
      <p:bldP spid="62478" grpId="0" animBg="1"/>
      <p:bldP spid="62478" grpId="1" animBg="1"/>
      <p:bldP spid="62479" grpId="0" animBg="1"/>
      <p:bldP spid="62479" grpId="1" animBg="1"/>
      <p:bldP spid="62480" grpId="0" animBg="1"/>
      <p:bldP spid="62480" grpId="1" animBg="1"/>
      <p:bldP spid="62481" grpId="0" animBg="1"/>
      <p:bldP spid="62481" grpId="1" animBg="1"/>
      <p:bldP spid="62482" grpId="0" animBg="1"/>
      <p:bldP spid="62482" grpId="1" animBg="1"/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  <p:bldP spid="62487" grpId="0" animBg="1"/>
      <p:bldP spid="62487" grpId="1" animBg="1"/>
      <p:bldP spid="62488" grpId="0" animBg="1"/>
      <p:bldP spid="62488" grpId="1" animBg="1"/>
      <p:bldP spid="62489" grpId="0" animBg="1"/>
      <p:bldP spid="62489" grpId="1" animBg="1"/>
      <p:bldP spid="62490" grpId="0" animBg="1"/>
      <p:bldP spid="62490" grpId="1" animBg="1"/>
      <p:bldP spid="62491" grpId="0" animBg="1"/>
      <p:bldP spid="62491" grpId="1" animBg="1"/>
      <p:bldP spid="62492" grpId="0" animBg="1"/>
      <p:bldP spid="62492" grpId="1" animBg="1"/>
      <p:bldP spid="62493" grpId="0" animBg="1"/>
      <p:bldP spid="62493" grpId="1" animBg="1"/>
      <p:bldP spid="62494" grpId="0" animBg="1"/>
      <p:bldP spid="62494" grpId="1" animBg="1"/>
      <p:bldP spid="62495" grpId="0" animBg="1"/>
      <p:bldP spid="62495" grpId="1" animBg="1"/>
      <p:bldP spid="62496" grpId="0" animBg="1"/>
      <p:bldP spid="62496" grpId="1" animBg="1"/>
      <p:bldP spid="62497" grpId="0" animBg="1"/>
      <p:bldP spid="62497" grpId="1" animBg="1"/>
      <p:bldP spid="62498" grpId="0" animBg="1"/>
      <p:bldP spid="62498" grpId="1" animBg="1"/>
      <p:bldP spid="62499" grpId="0" animBg="1"/>
      <p:bldP spid="62499" grpId="1" animBg="1"/>
      <p:bldP spid="62500" grpId="0" animBg="1"/>
      <p:bldP spid="62500" grpId="1" animBg="1"/>
      <p:bldP spid="62501" grpId="0" animBg="1"/>
      <p:bldP spid="62501" grpId="1" animBg="1"/>
      <p:bldP spid="62502" grpId="0" animBg="1"/>
      <p:bldP spid="62502" grpId="1" animBg="1"/>
      <p:bldP spid="62503" grpId="0" animBg="1"/>
      <p:bldP spid="625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4386" name="Picture 4" descr="Nhà 3 gian đẹp hiện đại ở nông thôn với không gian x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0825"/>
            <a:ext cx="4419600" cy="310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7" name="Picture 6" descr="Giữ gìn kiến trúc nhà sà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"/>
            <a:ext cx="4267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8" name="Picture 8" descr="8 mẫu nhà nổi thú vị sẽ khiến bạn thích th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81400"/>
            <a:ext cx="5486400" cy="325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5410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609600"/>
            <a:ext cx="6635750" cy="4951413"/>
          </a:xfrm>
        </p:spPr>
      </p:pic>
      <p:sp>
        <p:nvSpPr>
          <p:cNvPr id="145411" name="TextBox 2"/>
          <p:cNvSpPr txBox="1"/>
          <p:nvPr/>
        </p:nvSpPr>
        <p:spPr>
          <a:xfrm>
            <a:off x="3200400" y="5715000"/>
            <a:ext cx="21923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cư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6434" name="Picture 2" descr="The country villa: between rural life and noble splendor"/>
          <p:cNvPicPr>
            <a:picLocks noChangeAspect="1"/>
          </p:cNvPicPr>
          <p:nvPr/>
        </p:nvPicPr>
        <p:blipFill>
          <a:blip r:embed="rId1"/>
          <a:srcRect l="14999" t="3751" r="10834" b="26250"/>
          <a:stretch>
            <a:fillRect/>
          </a:stretch>
        </p:blipFill>
        <p:spPr>
          <a:xfrm>
            <a:off x="328613" y="357188"/>
            <a:ext cx="851535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5" name="TextBox 1"/>
          <p:cNvSpPr txBox="1"/>
          <p:nvPr/>
        </p:nvSpPr>
        <p:spPr>
          <a:xfrm>
            <a:off x="3733800" y="5867400"/>
            <a:ext cx="2232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biệt thự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6348413" cy="4338638"/>
          </a:xfrm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47459" name="Picture 6" descr="Nhà liền kề là gì ? Các Khu nhà liền kề đẹp giá rẻ tại Hà Nội - HaiAnhLa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457200"/>
            <a:ext cx="7723187" cy="555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60" name="TextBox 1"/>
          <p:cNvSpPr txBox="1"/>
          <p:nvPr/>
        </p:nvSpPr>
        <p:spPr>
          <a:xfrm>
            <a:off x="3200400" y="6319838"/>
            <a:ext cx="18367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kế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5" name="Google Shape;1395;p47"/>
          <p:cNvSpPr/>
          <p:nvPr/>
        </p:nvSpPr>
        <p:spPr>
          <a:xfrm>
            <a:off x="1003300" y="1306513"/>
            <a:ext cx="65088" cy="66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6" name="Google Shape;1396;p47"/>
          <p:cNvSpPr/>
          <p:nvPr/>
        </p:nvSpPr>
        <p:spPr>
          <a:xfrm>
            <a:off x="1109663" y="1306513"/>
            <a:ext cx="66675" cy="66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8484" name="Google Shape;1397;p47"/>
          <p:cNvSpPr/>
          <p:nvPr/>
        </p:nvSpPr>
        <p:spPr>
          <a:xfrm>
            <a:off x="1217613" y="1306513"/>
            <a:ext cx="65087" cy="6667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79801" tIns="79801" rIns="79801" bIns="79801" anchor="ctr" anchorCtr="0"/>
          <a:p>
            <a:pPr defTabSz="796925" eaLnBrk="1" hangingPunct="1">
              <a:buClr>
                <a:srgbClr val="000000"/>
              </a:buClr>
            </a:pPr>
            <a:endParaRPr lang="vi-VN" altLang="vi-VN" sz="13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8" name="Google Shape;1398;p47"/>
          <p:cNvSpPr/>
          <p:nvPr/>
        </p:nvSpPr>
        <p:spPr>
          <a:xfrm>
            <a:off x="1341438" y="496888"/>
            <a:ext cx="7259638" cy="128270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47"/>
          <p:cNvSpPr/>
          <p:nvPr/>
        </p:nvSpPr>
        <p:spPr>
          <a:xfrm>
            <a:off x="1543050" y="1158875"/>
            <a:ext cx="341313" cy="339725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79801" tIns="79801" rIns="79801" bIns="79801" anchor="ctr"/>
          <a:lstStyle/>
          <a:p>
            <a:pPr marL="0" marR="0" lvl="0" indent="0" algn="l" defTabSz="798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38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487" name="Google Shape;1792;p55"/>
          <p:cNvSpPr/>
          <p:nvPr/>
        </p:nvSpPr>
        <p:spPr>
          <a:xfrm>
            <a:off x="820738" y="2095500"/>
            <a:ext cx="2211387" cy="339725"/>
          </a:xfrm>
          <a:prstGeom prst="roundRect">
            <a:avLst>
              <a:gd name="adj" fmla="val 47171"/>
            </a:avLst>
          </a:prstGeom>
          <a:noFill/>
          <a:ln w="9525" cap="flat" cmpd="sng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 lIns="79801" tIns="79801" rIns="79801" bIns="79801" anchor="ctr" anchorCtr="0"/>
          <a:p>
            <a:pPr defTabSz="796925" eaLnBrk="1" hangingPunct="1">
              <a:buClr>
                <a:srgbClr val="000000"/>
              </a:buClr>
              <a:buNone/>
            </a:pPr>
            <a:endParaRPr lang="vi-VN" altLang="vi-VN" sz="13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1" name="Google Shape;1793;p55"/>
          <p:cNvSpPr/>
          <p:nvPr/>
        </p:nvSpPr>
        <p:spPr>
          <a:xfrm>
            <a:off x="820738" y="3684588"/>
            <a:ext cx="2211388" cy="338138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8489" name="Google Shape;1797;p55"/>
          <p:cNvSpPr txBox="1"/>
          <p:nvPr/>
        </p:nvSpPr>
        <p:spPr>
          <a:xfrm>
            <a:off x="1195388" y="2144713"/>
            <a:ext cx="1908175" cy="223837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defTabSz="796925" eaLnBrk="1" hangingPunct="1"/>
            <a:r>
              <a:rPr lang="vi-VN" altLang="vi-VN" sz="2000" b="1" dirty="0">
                <a:latin typeface="Cambria" panose="02040503050406030204" pitchFamily="18" charset="0"/>
              </a:rPr>
              <a:t>Nông thôn</a:t>
            </a:r>
            <a:endParaRPr lang="en-US" altLang="vi-VN" sz="2000" b="1" dirty="0">
              <a:latin typeface="Cambria" panose="02040503050406030204" pitchFamily="18" charset="0"/>
            </a:endParaRPr>
          </a:p>
        </p:txBody>
      </p:sp>
      <p:sp>
        <p:nvSpPr>
          <p:cNvPr id="148490" name="Google Shape;1798;p55"/>
          <p:cNvSpPr txBox="1"/>
          <p:nvPr/>
        </p:nvSpPr>
        <p:spPr>
          <a:xfrm>
            <a:off x="784225" y="2738438"/>
            <a:ext cx="4745038" cy="54292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indent="-154305" algn="just" defTabSz="796925" eaLnBrk="1" hangingPunct="1"/>
            <a:r>
              <a:rPr lang="en-US" altLang="en-US" sz="1700" dirty="0">
                <a:latin typeface="Cambria" panose="02040503050406030204" pitchFamily="18" charset="0"/>
              </a:rPr>
              <a:t>T</a:t>
            </a:r>
            <a:r>
              <a:rPr lang="vi-VN" altLang="en-US" sz="1700" dirty="0">
                <a:latin typeface="Cambria" panose="02040503050406030204" pitchFamily="18" charset="0"/>
              </a:rPr>
              <a:t>hường có kiểu nhà ba gian truyền thống; nhà riêng lẻ, ...</a:t>
            </a:r>
            <a:endParaRPr lang="en-US" altLang="en-US" sz="1300" dirty="0">
              <a:latin typeface="Cambria" panose="02040503050406030204" pitchFamily="18" charset="0"/>
            </a:endParaRPr>
          </a:p>
        </p:txBody>
      </p:sp>
      <p:sp>
        <p:nvSpPr>
          <p:cNvPr id="148491" name="Google Shape;1799;p55"/>
          <p:cNvSpPr txBox="1"/>
          <p:nvPr/>
        </p:nvSpPr>
        <p:spPr>
          <a:xfrm>
            <a:off x="1249363" y="3762375"/>
            <a:ext cx="1801812" cy="18097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defTabSz="796925" eaLnBrk="1" hangingPunct="1"/>
            <a:r>
              <a:rPr lang="vi-VN" altLang="en-US" sz="2000" b="1" dirty="0">
                <a:latin typeface="Cambria" panose="02040503050406030204" pitchFamily="18" charset="0"/>
              </a:rPr>
              <a:t>Thành thị</a:t>
            </a:r>
            <a:endParaRPr lang="en-US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48492" name="Google Shape;1800;p55"/>
          <p:cNvSpPr txBox="1"/>
          <p:nvPr/>
        </p:nvSpPr>
        <p:spPr>
          <a:xfrm>
            <a:off x="784225" y="4143375"/>
            <a:ext cx="4014788" cy="541338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indent="-154305" algn="just" defTabSz="796925" eaLnBrk="1" hangingPunct="1"/>
            <a:r>
              <a:rPr lang="en-US" altLang="en-US" sz="1700" dirty="0">
                <a:latin typeface="Cambria" panose="02040503050406030204" pitchFamily="18" charset="0"/>
              </a:rPr>
              <a:t>C</a:t>
            </a:r>
            <a:r>
              <a:rPr lang="vi-VN" altLang="en-US" sz="1700" dirty="0">
                <a:latin typeface="Cambria" panose="02040503050406030204" pitchFamily="18" charset="0"/>
              </a:rPr>
              <a:t>ó kiểu nhà liên kế, nhà chung cư, nhà biệt thự,...</a:t>
            </a:r>
            <a:endParaRPr lang="en-US" altLang="en-US" sz="1300" dirty="0">
              <a:latin typeface="Cambria" panose="02040503050406030204" pitchFamily="18" charset="0"/>
            </a:endParaRPr>
          </a:p>
        </p:txBody>
      </p:sp>
      <p:sp>
        <p:nvSpPr>
          <p:cNvPr id="17" name="Google Shape;1793;p55"/>
          <p:cNvSpPr/>
          <p:nvPr/>
        </p:nvSpPr>
        <p:spPr>
          <a:xfrm>
            <a:off x="820738" y="4870450"/>
            <a:ext cx="2211388" cy="338138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lIns="79801" tIns="79801" rIns="79801" bIns="79801" anchor="ctr"/>
          <a:lstStyle>
            <a:lvl1pPr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96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altLang="vi-V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8494" name="Google Shape;1799;p55"/>
          <p:cNvSpPr txBox="1"/>
          <p:nvPr/>
        </p:nvSpPr>
        <p:spPr>
          <a:xfrm>
            <a:off x="784225" y="4918075"/>
            <a:ext cx="2284413" cy="263525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defTabSz="796925" eaLnBrk="1" hangingPunct="1"/>
            <a:r>
              <a:rPr lang="en-US" altLang="en-US" sz="2000" b="1" dirty="0">
                <a:latin typeface="Cambria" panose="02040503050406030204" pitchFamily="18" charset="0"/>
              </a:rPr>
              <a:t>Các khu vực khác</a:t>
            </a:r>
            <a:endParaRPr lang="en-US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48495" name="Google Shape;1800;p55"/>
          <p:cNvSpPr txBox="1"/>
          <p:nvPr/>
        </p:nvSpPr>
        <p:spPr>
          <a:xfrm>
            <a:off x="666750" y="5257800"/>
            <a:ext cx="4862513" cy="541338"/>
          </a:xfrm>
          <a:prstGeom prst="rect">
            <a:avLst/>
          </a:prstGeom>
          <a:noFill/>
          <a:ln w="9525">
            <a:noFill/>
          </a:ln>
        </p:spPr>
        <p:txBody>
          <a:bodyPr lIns="79801" tIns="79801" rIns="79801" bIns="79801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defTabSz="796925" eaLnBrk="1" hangingPunct="1"/>
            <a:r>
              <a:rPr lang="en-US" altLang="en-US" sz="1700" dirty="0">
                <a:latin typeface="Cambria" panose="02040503050406030204" pitchFamily="18" charset="0"/>
              </a:rPr>
              <a:t>Nhà sàn , nhà bè</a:t>
            </a:r>
            <a:r>
              <a:rPr lang="vi-VN" altLang="en-US" sz="1700" dirty="0">
                <a:latin typeface="Cambria" panose="02040503050406030204" pitchFamily="18" charset="0"/>
              </a:rPr>
              <a:t>.</a:t>
            </a:r>
            <a:endParaRPr lang="vi-VN" altLang="en-US" sz="1700" dirty="0">
              <a:latin typeface="Cambria" panose="02040503050406030204" pitchFamily="18" charset="0"/>
            </a:endParaRPr>
          </a:p>
        </p:txBody>
      </p:sp>
      <p:pic>
        <p:nvPicPr>
          <p:cNvPr id="148496" name="Picture 2" descr="NHá»®NG MáºªU NHÃ 3 GIAN Äáº¸P HÃT Máº®T, CHI PHÃ XÃY Dá»°NG THáº¤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9263" y="1828800"/>
            <a:ext cx="1654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7" name="Picture 4" descr="Tá»ng há»£p nhá»¯ng máº«u thiáº¿t káº¿ biá»t thá»± phá» Äáº¹p dÃ nh cho dÃ¢n thÃ nh thá»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3009900"/>
            <a:ext cx="19431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8" name="Picture 8" descr="Ã nghÄ©a náº±m mÆ¡ tháº¥y nhÃ  sÃ n vÃ  con sá» liÃªn quan?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4305300"/>
            <a:ext cx="191928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8499" name="Title 1"/>
          <p:cNvSpPr txBox="1"/>
          <p:nvPr/>
        </p:nvSpPr>
        <p:spPr>
          <a:xfrm>
            <a:off x="1666875" y="460375"/>
            <a:ext cx="6934200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defTabSz="457200" eaLnBrk="1" hangingPunct="1"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kiến trúc nh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đặc trưng của Việt Nam</a:t>
            </a:r>
            <a:b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944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388" y="1066800"/>
            <a:ext cx="5611812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Picture 2" descr="What is the Best Apartment Floor to Live On?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0"/>
            <a:ext cx="3984625" cy="265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114800"/>
            <a:ext cx="4237038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910013"/>
            <a:ext cx="3962400" cy="296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nha co mua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624138" y="2133600"/>
            <a:ext cx="3897312" cy="2879725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Google Shape;1294;p43"/>
          <p:cNvSpPr>
            <a:spLocks noGrp="1"/>
          </p:cNvSpPr>
          <p:nvPr>
            <p:ph type="title"/>
          </p:nvPr>
        </p:nvSpPr>
        <p:spPr>
          <a:xfrm>
            <a:off x="2744788" y="3975100"/>
            <a:ext cx="3857625" cy="755650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05475" name="Google Shape;1295;p43"/>
          <p:cNvSpPr>
            <a:spLocks noGrp="1"/>
          </p:cNvSpPr>
          <p:nvPr>
            <p:ph type="subTitle" idx="1"/>
          </p:nvPr>
        </p:nvSpPr>
        <p:spPr>
          <a:xfrm>
            <a:off x="1066800" y="2941638"/>
            <a:ext cx="6116638" cy="1411287"/>
          </a:xfrm>
        </p:spPr>
        <p:txBody>
          <a:bodyPr vert="horz" wrap="square" lIns="91425" tIns="91425" rIns="91425" bIns="91425" anchor="ctr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</a:pP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VAI TRÒ CỦA NHÀ Ở</a:t>
            </a:r>
            <a:endParaRPr lang="en-US" altLang="en-US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04200" cy="1447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</a:t>
            </a:r>
            <a:r>
              <a:rPr lang="en-US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những hiện tượng gì b</a:t>
            </a:r>
            <a:r>
              <a:rPr lang="en-US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ngôi nh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giúp ích gì cho con người khi xảy ra những hiện tượng thiên nhiên như trên?</a:t>
            </a:r>
            <a:b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7523" name="Shape 187"/>
          <p:cNvPicPr>
            <a:picLocks noGrp="1" noChangeAspect="1"/>
          </p:cNvPicPr>
          <p:nvPr>
            <p:ph idx="1"/>
          </p:nvPr>
        </p:nvPicPr>
        <p:blipFill>
          <a:blip r:embed="rId1"/>
          <a:srcRect r="50993"/>
          <a:stretch>
            <a:fillRect/>
          </a:stretch>
        </p:blipFill>
        <p:spPr>
          <a:xfrm>
            <a:off x="1143000" y="1998663"/>
            <a:ext cx="5962650" cy="2098675"/>
          </a:xfrm>
        </p:spPr>
      </p:pic>
      <p:pic>
        <p:nvPicPr>
          <p:cNvPr id="107524" name="Shape 187"/>
          <p:cNvPicPr>
            <a:picLocks noChangeAspect="1"/>
          </p:cNvPicPr>
          <p:nvPr/>
        </p:nvPicPr>
        <p:blipFill>
          <a:blip r:embed="rId1"/>
          <a:srcRect l="49889"/>
          <a:stretch>
            <a:fillRect/>
          </a:stretch>
        </p:blipFill>
        <p:spPr>
          <a:xfrm>
            <a:off x="1323975" y="4100513"/>
            <a:ext cx="5686425" cy="2528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Shape 193"/>
          <p:cNvPicPr>
            <a:picLocks noChangeAspect="1"/>
          </p:cNvPicPr>
          <p:nvPr/>
        </p:nvPicPr>
        <p:blipFill>
          <a:blip r:embed="rId1"/>
          <a:srcRect r="47812"/>
          <a:stretch>
            <a:fillRect/>
          </a:stretch>
        </p:blipFill>
        <p:spPr>
          <a:xfrm>
            <a:off x="1371600" y="1435100"/>
            <a:ext cx="6054725" cy="232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Shape 193"/>
          <p:cNvPicPr>
            <a:picLocks noChangeAspect="1"/>
          </p:cNvPicPr>
          <p:nvPr/>
        </p:nvPicPr>
        <p:blipFill>
          <a:blip r:embed="rId1"/>
          <a:srcRect l="53723"/>
          <a:stretch>
            <a:fillRect/>
          </a:stretch>
        </p:blipFill>
        <p:spPr>
          <a:xfrm>
            <a:off x="1330325" y="3886200"/>
            <a:ext cx="6096000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1"/>
          <p:cNvSpPr txBox="1"/>
          <p:nvPr/>
        </p:nvSpPr>
        <p:spPr>
          <a:xfrm>
            <a:off x="152400" y="123825"/>
            <a:ext cx="75438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1.2. Một số hoạt động thường ng</a:t>
            </a:r>
            <a:r>
              <a: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trong gia đình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9570" name="Content Placeholder 109569"/>
          <p:cNvGraphicFramePr/>
          <p:nvPr>
            <p:ph idx="1"/>
          </p:nvPr>
        </p:nvGraphicFramePr>
        <p:xfrm>
          <a:off x="-28575" y="0"/>
          <a:ext cx="9172575" cy="5995988"/>
        </p:xfrm>
        <a:graphic>
          <a:graphicData uri="http://schemas.openxmlformats.org/drawingml/2006/table">
            <a:tbl>
              <a:tblPr/>
              <a:tblGrid>
                <a:gridCol w="4810125"/>
                <a:gridCol w="4362450"/>
              </a:tblGrid>
              <a:tr h="35083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73355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Nh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giúp ích gì cho con người khi xảy ra các hiện tượng thiên nhiên trên?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2.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Kể các hoạt động thiết yếu hằng ng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trong gia đình?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3.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Các hoạt động trong hình1.2 diễn ra ở khu vực nào trong ngôi nhà?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2000" dirty="0"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8538" y="914400"/>
            <a:ext cx="4279900" cy="1462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trú ngụ của con người.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Giúp con người tránh khỏi gió, mưa, nắng,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088" y="2743200"/>
            <a:ext cx="4114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Ngủ, nghỉ ngơi, nấu ăn, tắm giặt, học b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xem ti vi,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0" y="4267200"/>
            <a:ext cx="42037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trong phòng ngủ, xem ti vi ở phòng khách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Nấu ăn trong bếp, học b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trong phòng l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việc,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1379538" y="3276600"/>
            <a:ext cx="6116638" cy="14224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kern="1200" dirty="0">
                <a:solidFill>
                  <a:srgbClr val="E6B91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Để 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ở.</a:t>
            </a:r>
            <a:endParaRPr lang="vi-VN" altLang="vi-VN" sz="3200" kern="1200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 khỏi những tác hại của thiên nhiên</a:t>
            </a:r>
            <a:r>
              <a:rPr lang="vi-VN" altLang="vi-VN" sz="3200" b="1" i="1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môi trường. </a:t>
            </a:r>
            <a:endParaRPr lang="en-US" altLang="vi-VN" sz="3200" kern="1200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Nơi đáp ứng nhu cầu sinh hoạt thường ng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y.</a:t>
            </a:r>
            <a:endParaRPr lang="vi-VN" altLang="vi-VN" sz="4400" kern="1200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059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838200"/>
            <a:ext cx="5414963" cy="127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5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5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>
                                            <p:txEl>
                                              <p:charRg st="11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5">
                                            <p:txEl>
                                              <p:charRg st="11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5">
                                            <p:txEl>
                                              <p:charRg st="11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2885</Words>
  <Application>WPS Presentation</Application>
  <PresentationFormat/>
  <Paragraphs>236</Paragraphs>
  <Slides>36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Arial</vt:lpstr>
      <vt:lpstr>SimSun</vt:lpstr>
      <vt:lpstr>Wingdings</vt:lpstr>
      <vt:lpstr>Calibri</vt:lpstr>
      <vt:lpstr>Trebuchet MS</vt:lpstr>
      <vt:lpstr>Wingdings 3</vt:lpstr>
      <vt:lpstr>Amatic SC</vt:lpstr>
      <vt:lpstr>UTM Scriptina KT</vt:lpstr>
      <vt:lpstr>Arial</vt:lpstr>
      <vt:lpstr>Tahoma</vt:lpstr>
      <vt:lpstr>Times New Roman</vt:lpstr>
      <vt:lpstr>Amatic SC</vt:lpstr>
      <vt:lpstr>Microsoft YaHei</vt:lpstr>
      <vt:lpstr>Arial Unicode MS</vt:lpstr>
      <vt:lpstr>Ubuntu</vt:lpstr>
      <vt:lpstr>Cambria</vt:lpstr>
      <vt:lpstr>Facet</vt:lpstr>
      <vt:lpstr>Online Learning Planner by Sildesgo</vt:lpstr>
      <vt:lpstr>4_Online Learning Planner by Sildesgo</vt:lpstr>
      <vt:lpstr>5_Online Learning Planner by Sildesgo</vt:lpstr>
      <vt:lpstr>CHỦ ĐỀ I: NHÀ Ở BÀI 1: NHÀ Ở ĐỐI VỚI  CON NGƯỜI (Tiết 1) </vt:lpstr>
      <vt:lpstr>NỘI DUNG BÀI HỌC </vt:lpstr>
      <vt:lpstr>PowerPoint 演示文稿</vt:lpstr>
      <vt:lpstr>PowerPoint 演示文稿</vt:lpstr>
      <vt:lpstr>.        </vt:lpstr>
      <vt:lpstr>Hình ảnh dưới đây mô tả những hiện tượng gì bên ngoài ngôi nhà? Nhà ở giúp ích gì cho con người khi xảy ra những hiện tượng thiên nhiên như trên?  </vt:lpstr>
      <vt:lpstr>PowerPoint 演示文稿</vt:lpstr>
      <vt:lpstr>PowerPoint 演示文稿</vt:lpstr>
      <vt:lpstr>.        </vt:lpstr>
      <vt:lpstr>.        </vt:lpstr>
      <vt:lpstr>PowerPoint 演示文稿</vt:lpstr>
      <vt:lpstr>PowerPoint 演示文稿</vt:lpstr>
      <vt:lpstr>II. ĐẶC ĐIỂM CHUNG CỦA NHÀ Ở</vt:lpstr>
      <vt:lpstr>PowerPoint 演示文稿</vt:lpstr>
      <vt:lpstr>PowerPoint 演示文稿</vt:lpstr>
      <vt:lpstr>.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Đặc điểm của nhà ở: 1/Cấu tạo chung của nhà ở 2/Các khu vực chính trong nhà ở</vt:lpstr>
      <vt:lpstr>.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9</cp:revision>
  <dcterms:created xsi:type="dcterms:W3CDTF">2005-10-22T13:32:00Z</dcterms:created>
  <dcterms:modified xsi:type="dcterms:W3CDTF">2023-09-24T17:50:59Z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8157BDA928F04B5B8B5D551F37FFF514</vt:lpwstr>
  </property>
</Properties>
</file>